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01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-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732233-77FC-46C2-9D34-EEAA99C070CE}" type="doc">
      <dgm:prSet loTypeId="urn:microsoft.com/office/officeart/2005/8/layout/chevron2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pPr rtl="1"/>
          <a:endParaRPr lang="ar-SA"/>
        </a:p>
      </dgm:t>
    </dgm:pt>
    <dgm:pt modelId="{D02E19E5-6179-4D3F-BC77-D33B6445011E}">
      <dgm:prSet phldrT="[نص]" phldr="1"/>
      <dgm:spPr/>
      <dgm:t>
        <a:bodyPr/>
        <a:lstStyle/>
        <a:p>
          <a:pPr rtl="1"/>
          <a:endParaRPr lang="ar-SA" dirty="0"/>
        </a:p>
      </dgm:t>
    </dgm:pt>
    <dgm:pt modelId="{4CA3AA63-CC09-4ECA-B9B0-ABFDD9B645E6}" type="sibTrans" cxnId="{11C70483-097E-4917-B696-F4424A1DE109}">
      <dgm:prSet/>
      <dgm:spPr/>
      <dgm:t>
        <a:bodyPr/>
        <a:lstStyle/>
        <a:p>
          <a:pPr rtl="1"/>
          <a:endParaRPr lang="ar-SA"/>
        </a:p>
      </dgm:t>
    </dgm:pt>
    <dgm:pt modelId="{F96CCC08-CC5F-42BF-8848-5692E7110654}" type="parTrans" cxnId="{11C70483-097E-4917-B696-F4424A1DE109}">
      <dgm:prSet/>
      <dgm:spPr/>
      <dgm:t>
        <a:bodyPr/>
        <a:lstStyle/>
        <a:p>
          <a:pPr rtl="1"/>
          <a:endParaRPr lang="ar-SA"/>
        </a:p>
      </dgm:t>
    </dgm:pt>
    <dgm:pt modelId="{966CB56D-8FFC-443F-9ABF-DCEE92FC2833}">
      <dgm:prSet phldrT="[نص]"/>
      <dgm:spPr/>
      <dgm:t>
        <a:bodyPr/>
        <a:lstStyle/>
        <a:p>
          <a:pPr rtl="1"/>
          <a:endParaRPr lang="ar-SA" dirty="0"/>
        </a:p>
      </dgm:t>
    </dgm:pt>
    <dgm:pt modelId="{4CC1B83E-1891-4FE0-AF7C-7511C5EFF7C9}" type="sibTrans" cxnId="{4E2D521A-031E-4838-B4F8-6209AE801D3A}">
      <dgm:prSet/>
      <dgm:spPr/>
      <dgm:t>
        <a:bodyPr/>
        <a:lstStyle/>
        <a:p>
          <a:pPr rtl="1"/>
          <a:endParaRPr lang="ar-SA"/>
        </a:p>
      </dgm:t>
    </dgm:pt>
    <dgm:pt modelId="{325EA939-A446-4449-9237-FA1A89977EC5}" type="parTrans" cxnId="{4E2D521A-031E-4838-B4F8-6209AE801D3A}">
      <dgm:prSet/>
      <dgm:spPr/>
      <dgm:t>
        <a:bodyPr/>
        <a:lstStyle/>
        <a:p>
          <a:pPr rtl="1"/>
          <a:endParaRPr lang="ar-SA"/>
        </a:p>
      </dgm:t>
    </dgm:pt>
    <dgm:pt modelId="{E2452A2B-3449-447E-A07A-3490BB21A673}">
      <dgm:prSet phldrT="[نص]"/>
      <dgm:spPr/>
      <dgm:t>
        <a:bodyPr/>
        <a:lstStyle/>
        <a:p>
          <a:pPr rtl="1"/>
          <a:r>
            <a:rPr lang="en-US" dirty="0"/>
            <a:t>30.10.1446</a:t>
          </a:r>
          <a:r>
            <a:rPr lang="ar-SA" dirty="0"/>
            <a:t>هـ</a:t>
          </a:r>
        </a:p>
      </dgm:t>
    </dgm:pt>
    <dgm:pt modelId="{F01B7948-5376-43E9-AB21-F2592A59A21A}" type="sibTrans" cxnId="{47A3824E-DE18-418F-A435-091E2C16BCA8}">
      <dgm:prSet/>
      <dgm:spPr/>
      <dgm:t>
        <a:bodyPr/>
        <a:lstStyle/>
        <a:p>
          <a:pPr rtl="1"/>
          <a:endParaRPr lang="ar-SA"/>
        </a:p>
      </dgm:t>
    </dgm:pt>
    <dgm:pt modelId="{457A2B55-2B1D-4C4A-89FE-646E33BE7D05}" type="parTrans" cxnId="{47A3824E-DE18-418F-A435-091E2C16BCA8}">
      <dgm:prSet/>
      <dgm:spPr/>
      <dgm:t>
        <a:bodyPr/>
        <a:lstStyle/>
        <a:p>
          <a:pPr rtl="1"/>
          <a:endParaRPr lang="ar-SA"/>
        </a:p>
      </dgm:t>
    </dgm:pt>
    <dgm:pt modelId="{0B1B1997-B2A3-4998-9F11-75B5540E9225}">
      <dgm:prSet phldrT="[نص]" phldr="1"/>
      <dgm:spPr/>
      <dgm:t>
        <a:bodyPr/>
        <a:lstStyle/>
        <a:p>
          <a:pPr rtl="1"/>
          <a:endParaRPr lang="ar-SA"/>
        </a:p>
      </dgm:t>
    </dgm:pt>
    <dgm:pt modelId="{4657AD2E-7627-4343-B0BA-49048BC0BFDF}" type="sibTrans" cxnId="{770AD757-554B-491A-82C1-4341DCA456AE}">
      <dgm:prSet/>
      <dgm:spPr/>
      <dgm:t>
        <a:bodyPr/>
        <a:lstStyle/>
        <a:p>
          <a:pPr rtl="1"/>
          <a:endParaRPr lang="ar-SA"/>
        </a:p>
      </dgm:t>
    </dgm:pt>
    <dgm:pt modelId="{B9CD1A98-0513-430C-8AE3-F2AB56C76312}" type="parTrans" cxnId="{770AD757-554B-491A-82C1-4341DCA456AE}">
      <dgm:prSet/>
      <dgm:spPr/>
      <dgm:t>
        <a:bodyPr/>
        <a:lstStyle/>
        <a:p>
          <a:pPr rtl="1"/>
          <a:endParaRPr lang="ar-SA"/>
        </a:p>
      </dgm:t>
    </dgm:pt>
    <dgm:pt modelId="{5BBAA564-1612-4003-88C7-87E90A1353A5}">
      <dgm:prSet phldrT="[نص]"/>
      <dgm:spPr/>
      <dgm:t>
        <a:bodyPr/>
        <a:lstStyle/>
        <a:p>
          <a:pPr rtl="1"/>
          <a:r>
            <a:rPr lang="ar-SA" dirty="0"/>
            <a:t>عدد المستفيدين : 25 طالبًا</a:t>
          </a:r>
        </a:p>
      </dgm:t>
    </dgm:pt>
    <dgm:pt modelId="{ACF71137-63D1-4E4E-ABF4-05BAED7C3ED9}" type="sibTrans" cxnId="{2C9E0624-E1F6-43E5-B62F-958F589D2F1B}">
      <dgm:prSet/>
      <dgm:spPr/>
      <dgm:t>
        <a:bodyPr/>
        <a:lstStyle/>
        <a:p>
          <a:pPr rtl="1"/>
          <a:endParaRPr lang="ar-SA"/>
        </a:p>
      </dgm:t>
    </dgm:pt>
    <dgm:pt modelId="{1CBA3586-333C-4800-906D-33461BBDD417}" type="parTrans" cxnId="{2C9E0624-E1F6-43E5-B62F-958F589D2F1B}">
      <dgm:prSet/>
      <dgm:spPr/>
      <dgm:t>
        <a:bodyPr/>
        <a:lstStyle/>
        <a:p>
          <a:pPr rtl="1"/>
          <a:endParaRPr lang="ar-SA"/>
        </a:p>
      </dgm:t>
    </dgm:pt>
    <dgm:pt modelId="{39D71740-921F-428C-89C2-4A8A743C770F}">
      <dgm:prSet/>
      <dgm:spPr/>
      <dgm:t>
        <a:bodyPr/>
        <a:lstStyle/>
        <a:p>
          <a:pPr rtl="1"/>
          <a:r>
            <a:rPr lang="ar-SA" dirty="0"/>
            <a:t>يوم الأثنين</a:t>
          </a:r>
        </a:p>
      </dgm:t>
    </dgm:pt>
    <dgm:pt modelId="{A19666F7-595E-4B90-85C1-F11A03232551}" type="parTrans" cxnId="{872E49CC-3E7B-418C-81F3-5BFFBA1A1387}">
      <dgm:prSet/>
      <dgm:spPr/>
      <dgm:t>
        <a:bodyPr/>
        <a:lstStyle/>
        <a:p>
          <a:pPr rtl="1"/>
          <a:endParaRPr lang="ar-SA"/>
        </a:p>
      </dgm:t>
    </dgm:pt>
    <dgm:pt modelId="{10CBB50B-5ED2-4520-B1F2-AD17F013F6B7}" type="sibTrans" cxnId="{872E49CC-3E7B-418C-81F3-5BFFBA1A1387}">
      <dgm:prSet/>
      <dgm:spPr/>
      <dgm:t>
        <a:bodyPr/>
        <a:lstStyle/>
        <a:p>
          <a:pPr rtl="1"/>
          <a:endParaRPr lang="ar-SA"/>
        </a:p>
      </dgm:t>
    </dgm:pt>
    <dgm:pt modelId="{2FE0F4FF-9E4F-4109-B468-C85831047D04}">
      <dgm:prSet phldrT="[نص]"/>
      <dgm:spPr/>
      <dgm:t>
        <a:bodyPr/>
        <a:lstStyle/>
        <a:p>
          <a:pPr rtl="1"/>
          <a:r>
            <a:rPr lang="en-US" dirty="0"/>
            <a:t>28.4.2025 </a:t>
          </a:r>
          <a:r>
            <a:rPr lang="ar-SA" dirty="0"/>
            <a:t>م</a:t>
          </a:r>
        </a:p>
      </dgm:t>
    </dgm:pt>
    <dgm:pt modelId="{48EE3C40-5EA5-48F2-BCC6-E9669B50C4F7}" type="parTrans" cxnId="{CDB9B3C6-B3A3-4F3B-A61F-42D276B3C058}">
      <dgm:prSet/>
      <dgm:spPr/>
      <dgm:t>
        <a:bodyPr/>
        <a:lstStyle/>
        <a:p>
          <a:pPr rtl="1"/>
          <a:endParaRPr lang="ar-SA"/>
        </a:p>
      </dgm:t>
    </dgm:pt>
    <dgm:pt modelId="{CE5ED478-7D4F-420D-9393-42982420799F}" type="sibTrans" cxnId="{CDB9B3C6-B3A3-4F3B-A61F-42D276B3C058}">
      <dgm:prSet/>
      <dgm:spPr/>
      <dgm:t>
        <a:bodyPr/>
        <a:lstStyle/>
        <a:p>
          <a:pPr rtl="1"/>
          <a:endParaRPr lang="ar-SA"/>
        </a:p>
      </dgm:t>
    </dgm:pt>
    <dgm:pt modelId="{D6085821-7669-471E-B2C5-1C40EC6FBA28}">
      <dgm:prSet phldrT="[نص]"/>
      <dgm:spPr/>
      <dgm:t>
        <a:bodyPr/>
        <a:lstStyle/>
        <a:p>
          <a:pPr rtl="1"/>
          <a:r>
            <a:rPr lang="ar-SA" dirty="0"/>
            <a:t>الساعة : 8.30 صباحًا</a:t>
          </a:r>
        </a:p>
      </dgm:t>
    </dgm:pt>
    <dgm:pt modelId="{BA4CA729-4FEA-4DB9-ACD2-7B9183A3C863}" type="parTrans" cxnId="{CAAE74BC-E2F4-4800-BD6B-9AA2F119B5FC}">
      <dgm:prSet/>
      <dgm:spPr/>
      <dgm:t>
        <a:bodyPr/>
        <a:lstStyle/>
        <a:p>
          <a:pPr rtl="1"/>
          <a:endParaRPr lang="ar-SA"/>
        </a:p>
      </dgm:t>
    </dgm:pt>
    <dgm:pt modelId="{8B8D2168-BA62-483F-8EBE-EBA9054C7742}" type="sibTrans" cxnId="{CAAE74BC-E2F4-4800-BD6B-9AA2F119B5FC}">
      <dgm:prSet/>
      <dgm:spPr/>
      <dgm:t>
        <a:bodyPr/>
        <a:lstStyle/>
        <a:p>
          <a:pPr rtl="1"/>
          <a:endParaRPr lang="ar-SA"/>
        </a:p>
      </dgm:t>
    </dgm:pt>
    <dgm:pt modelId="{21B2D69A-8E08-4BBB-87BB-F2660FE4EB15}">
      <dgm:prSet phldrT="[نص]"/>
      <dgm:spPr/>
      <dgm:t>
        <a:bodyPr/>
        <a:lstStyle/>
        <a:p>
          <a:pPr rtl="1"/>
          <a:endParaRPr lang="ar-SA" dirty="0"/>
        </a:p>
      </dgm:t>
    </dgm:pt>
    <dgm:pt modelId="{2F4D5DEB-6587-4493-AA1C-5E162C8919A4}" type="sibTrans" cxnId="{8266445C-95D5-4F0E-A394-450C7263E186}">
      <dgm:prSet/>
      <dgm:spPr/>
      <dgm:t>
        <a:bodyPr/>
        <a:lstStyle/>
        <a:p>
          <a:pPr rtl="1"/>
          <a:endParaRPr lang="ar-SA"/>
        </a:p>
      </dgm:t>
    </dgm:pt>
    <dgm:pt modelId="{4BF8395C-2AD1-4AD5-AE2E-07EC4EB7A8F8}" type="parTrans" cxnId="{8266445C-95D5-4F0E-A394-450C7263E186}">
      <dgm:prSet/>
      <dgm:spPr/>
      <dgm:t>
        <a:bodyPr/>
        <a:lstStyle/>
        <a:p>
          <a:pPr rtl="1"/>
          <a:endParaRPr lang="ar-SA"/>
        </a:p>
      </dgm:t>
    </dgm:pt>
    <dgm:pt modelId="{53C4C9E3-C392-4110-A516-25340334E6F8}">
      <dgm:prSet/>
      <dgm:spPr/>
      <dgm:t>
        <a:bodyPr/>
        <a:lstStyle/>
        <a:p>
          <a:pPr rtl="1"/>
          <a:r>
            <a:rPr lang="ar-SA" dirty="0"/>
            <a:t>مكان التنفيذ : مجمع بيت طبيبك الطبي</a:t>
          </a:r>
        </a:p>
      </dgm:t>
    </dgm:pt>
    <dgm:pt modelId="{A3947BD2-6490-490B-BEF0-4D429B97A739}" type="parTrans" cxnId="{E8E78D0B-DD2C-467E-AF2E-70B4A3904746}">
      <dgm:prSet/>
      <dgm:spPr/>
      <dgm:t>
        <a:bodyPr/>
        <a:lstStyle/>
        <a:p>
          <a:pPr rtl="1"/>
          <a:endParaRPr lang="ar-SA"/>
        </a:p>
      </dgm:t>
    </dgm:pt>
    <dgm:pt modelId="{E81355E2-B2FC-42A5-B907-805FDD5923AD}" type="sibTrans" cxnId="{E8E78D0B-DD2C-467E-AF2E-70B4A3904746}">
      <dgm:prSet/>
      <dgm:spPr/>
      <dgm:t>
        <a:bodyPr/>
        <a:lstStyle/>
        <a:p>
          <a:pPr rtl="1"/>
          <a:endParaRPr lang="ar-SA"/>
        </a:p>
      </dgm:t>
    </dgm:pt>
    <dgm:pt modelId="{97C5A9E1-2AA8-496F-BE1C-F85A2A8CD0A2}" type="pres">
      <dgm:prSet presAssocID="{52732233-77FC-46C2-9D34-EEAA99C070CE}" presName="linearFlow" presStyleCnt="0">
        <dgm:presLayoutVars>
          <dgm:dir/>
          <dgm:animLvl val="lvl"/>
          <dgm:resizeHandles val="exact"/>
        </dgm:presLayoutVars>
      </dgm:prSet>
      <dgm:spPr/>
    </dgm:pt>
    <dgm:pt modelId="{2B386525-CAC4-434B-B92D-59AF7FC8D8B9}" type="pres">
      <dgm:prSet presAssocID="{D02E19E5-6179-4D3F-BC77-D33B6445011E}" presName="composite" presStyleCnt="0"/>
      <dgm:spPr/>
    </dgm:pt>
    <dgm:pt modelId="{1AFD25CF-BC75-4E44-B618-655FC35974B5}" type="pres">
      <dgm:prSet presAssocID="{D02E19E5-6179-4D3F-BC77-D33B6445011E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26E049EC-123E-4FAE-A8E2-57AB7BCB20A2}" type="pres">
      <dgm:prSet presAssocID="{D02E19E5-6179-4D3F-BC77-D33B6445011E}" presName="descendantText" presStyleLbl="alignAcc1" presStyleIdx="0" presStyleCnt="4">
        <dgm:presLayoutVars>
          <dgm:bulletEnabled val="1"/>
        </dgm:presLayoutVars>
      </dgm:prSet>
      <dgm:spPr/>
    </dgm:pt>
    <dgm:pt modelId="{63765E35-67B3-4CF9-9B25-9973B9CA7845}" type="pres">
      <dgm:prSet presAssocID="{4CA3AA63-CC09-4ECA-B9B0-ABFDD9B645E6}" presName="sp" presStyleCnt="0"/>
      <dgm:spPr/>
    </dgm:pt>
    <dgm:pt modelId="{E2B5E80C-4B0B-4E0C-865B-1287113C81DA}" type="pres">
      <dgm:prSet presAssocID="{966CB56D-8FFC-443F-9ABF-DCEE92FC2833}" presName="composite" presStyleCnt="0"/>
      <dgm:spPr/>
    </dgm:pt>
    <dgm:pt modelId="{38AA0749-CFEC-47CF-8861-A6D077AC23C5}" type="pres">
      <dgm:prSet presAssocID="{966CB56D-8FFC-443F-9ABF-DCEE92FC2833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249A07B3-6505-43A7-8FF4-A50CB8BF2617}" type="pres">
      <dgm:prSet presAssocID="{966CB56D-8FFC-443F-9ABF-DCEE92FC2833}" presName="descendantText" presStyleLbl="alignAcc1" presStyleIdx="1" presStyleCnt="4">
        <dgm:presLayoutVars>
          <dgm:bulletEnabled val="1"/>
        </dgm:presLayoutVars>
      </dgm:prSet>
      <dgm:spPr/>
    </dgm:pt>
    <dgm:pt modelId="{6CBE161A-F827-4CD6-9A12-2516E5E4B21E}" type="pres">
      <dgm:prSet presAssocID="{4CC1B83E-1891-4FE0-AF7C-7511C5EFF7C9}" presName="sp" presStyleCnt="0"/>
      <dgm:spPr/>
    </dgm:pt>
    <dgm:pt modelId="{51E6B082-2C18-4AEC-ACBB-55E9DDC605B7}" type="pres">
      <dgm:prSet presAssocID="{0B1B1997-B2A3-4998-9F11-75B5540E9225}" presName="composite" presStyleCnt="0"/>
      <dgm:spPr/>
    </dgm:pt>
    <dgm:pt modelId="{09AE188A-209E-4167-BD52-CE51FFFC44AA}" type="pres">
      <dgm:prSet presAssocID="{0B1B1997-B2A3-4998-9F11-75B5540E9225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ED3265AA-067F-42BB-B2C5-69B060ED52B9}" type="pres">
      <dgm:prSet presAssocID="{0B1B1997-B2A3-4998-9F11-75B5540E9225}" presName="descendantText" presStyleLbl="alignAcc1" presStyleIdx="2" presStyleCnt="4">
        <dgm:presLayoutVars>
          <dgm:bulletEnabled val="1"/>
        </dgm:presLayoutVars>
      </dgm:prSet>
      <dgm:spPr/>
    </dgm:pt>
    <dgm:pt modelId="{CA598B2C-FCC1-4BDF-ADD2-0079BC0ADF28}" type="pres">
      <dgm:prSet presAssocID="{4657AD2E-7627-4343-B0BA-49048BC0BFDF}" presName="sp" presStyleCnt="0"/>
      <dgm:spPr/>
    </dgm:pt>
    <dgm:pt modelId="{C67477C7-260D-4D5D-8470-B31B234B14BF}" type="pres">
      <dgm:prSet presAssocID="{21B2D69A-8E08-4BBB-87BB-F2660FE4EB15}" presName="composite" presStyleCnt="0"/>
      <dgm:spPr/>
    </dgm:pt>
    <dgm:pt modelId="{33533D05-E8E1-40F5-9599-7A21F1F1913E}" type="pres">
      <dgm:prSet presAssocID="{21B2D69A-8E08-4BBB-87BB-F2660FE4EB15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A56B0D36-3B65-4AF6-A527-BF7110D90E32}" type="pres">
      <dgm:prSet presAssocID="{21B2D69A-8E08-4BBB-87BB-F2660FE4EB15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E8E78D0B-DD2C-467E-AF2E-70B4A3904746}" srcId="{21B2D69A-8E08-4BBB-87BB-F2660FE4EB15}" destId="{53C4C9E3-C392-4110-A516-25340334E6F8}" srcOrd="0" destOrd="0" parTransId="{A3947BD2-6490-490B-BEF0-4D429B97A739}" sibTransId="{E81355E2-B2FC-42A5-B907-805FDD5923AD}"/>
    <dgm:cxn modelId="{CE439710-811E-42B4-A7CE-D4B7B718D149}" type="presOf" srcId="{5BBAA564-1612-4003-88C7-87E90A1353A5}" destId="{ED3265AA-067F-42BB-B2C5-69B060ED52B9}" srcOrd="0" destOrd="0" presId="urn:microsoft.com/office/officeart/2005/8/layout/chevron2"/>
    <dgm:cxn modelId="{4E2D521A-031E-4838-B4F8-6209AE801D3A}" srcId="{52732233-77FC-46C2-9D34-EEAA99C070CE}" destId="{966CB56D-8FFC-443F-9ABF-DCEE92FC2833}" srcOrd="1" destOrd="0" parTransId="{325EA939-A446-4449-9237-FA1A89977EC5}" sibTransId="{4CC1B83E-1891-4FE0-AF7C-7511C5EFF7C9}"/>
    <dgm:cxn modelId="{3BC82C22-0CC9-4BFF-9F19-310F15D50E4C}" type="presOf" srcId="{21B2D69A-8E08-4BBB-87BB-F2660FE4EB15}" destId="{33533D05-E8E1-40F5-9599-7A21F1F1913E}" srcOrd="0" destOrd="0" presId="urn:microsoft.com/office/officeart/2005/8/layout/chevron2"/>
    <dgm:cxn modelId="{2C9E0624-E1F6-43E5-B62F-958F589D2F1B}" srcId="{0B1B1997-B2A3-4998-9F11-75B5540E9225}" destId="{5BBAA564-1612-4003-88C7-87E90A1353A5}" srcOrd="0" destOrd="0" parTransId="{1CBA3586-333C-4800-906D-33461BBDD417}" sibTransId="{ACF71137-63D1-4E4E-ABF4-05BAED7C3ED9}"/>
    <dgm:cxn modelId="{A6AE272C-7177-4469-8ED8-AC771017E693}" type="presOf" srcId="{39D71740-921F-428C-89C2-4A8A743C770F}" destId="{26E049EC-123E-4FAE-A8E2-57AB7BCB20A2}" srcOrd="0" destOrd="0" presId="urn:microsoft.com/office/officeart/2005/8/layout/chevron2"/>
    <dgm:cxn modelId="{8266445C-95D5-4F0E-A394-450C7263E186}" srcId="{52732233-77FC-46C2-9D34-EEAA99C070CE}" destId="{21B2D69A-8E08-4BBB-87BB-F2660FE4EB15}" srcOrd="3" destOrd="0" parTransId="{4BF8395C-2AD1-4AD5-AE2E-07EC4EB7A8F8}" sibTransId="{2F4D5DEB-6587-4493-AA1C-5E162C8919A4}"/>
    <dgm:cxn modelId="{B35F0942-5BD5-4F74-B018-7A5226426B44}" type="presOf" srcId="{966CB56D-8FFC-443F-9ABF-DCEE92FC2833}" destId="{38AA0749-CFEC-47CF-8861-A6D077AC23C5}" srcOrd="0" destOrd="0" presId="urn:microsoft.com/office/officeart/2005/8/layout/chevron2"/>
    <dgm:cxn modelId="{47A3824E-DE18-418F-A435-091E2C16BCA8}" srcId="{966CB56D-8FFC-443F-9ABF-DCEE92FC2833}" destId="{E2452A2B-3449-447E-A07A-3490BB21A673}" srcOrd="0" destOrd="0" parTransId="{457A2B55-2B1D-4C4A-89FE-646E33BE7D05}" sibTransId="{F01B7948-5376-43E9-AB21-F2592A59A21A}"/>
    <dgm:cxn modelId="{770AD757-554B-491A-82C1-4341DCA456AE}" srcId="{52732233-77FC-46C2-9D34-EEAA99C070CE}" destId="{0B1B1997-B2A3-4998-9F11-75B5540E9225}" srcOrd="2" destOrd="0" parTransId="{B9CD1A98-0513-430C-8AE3-F2AB56C76312}" sibTransId="{4657AD2E-7627-4343-B0BA-49048BC0BFDF}"/>
    <dgm:cxn modelId="{11C70483-097E-4917-B696-F4424A1DE109}" srcId="{52732233-77FC-46C2-9D34-EEAA99C070CE}" destId="{D02E19E5-6179-4D3F-BC77-D33B6445011E}" srcOrd="0" destOrd="0" parTransId="{F96CCC08-CC5F-42BF-8848-5692E7110654}" sibTransId="{4CA3AA63-CC09-4ECA-B9B0-ABFDD9B645E6}"/>
    <dgm:cxn modelId="{C4730891-B4C8-495A-B3ED-F2043B7F948E}" type="presOf" srcId="{0B1B1997-B2A3-4998-9F11-75B5540E9225}" destId="{09AE188A-209E-4167-BD52-CE51FFFC44AA}" srcOrd="0" destOrd="0" presId="urn:microsoft.com/office/officeart/2005/8/layout/chevron2"/>
    <dgm:cxn modelId="{4F9749A4-445E-4519-9EC2-2D7A4D155682}" type="presOf" srcId="{2FE0F4FF-9E4F-4109-B468-C85831047D04}" destId="{249A07B3-6505-43A7-8FF4-A50CB8BF2617}" srcOrd="0" destOrd="1" presId="urn:microsoft.com/office/officeart/2005/8/layout/chevron2"/>
    <dgm:cxn modelId="{0D44A9AD-FE77-497B-ACCC-EA29198FAFBE}" type="presOf" srcId="{52732233-77FC-46C2-9D34-EEAA99C070CE}" destId="{97C5A9E1-2AA8-496F-BE1C-F85A2A8CD0A2}" srcOrd="0" destOrd="0" presId="urn:microsoft.com/office/officeart/2005/8/layout/chevron2"/>
    <dgm:cxn modelId="{80A5D3AD-2314-4F6A-B847-7EFFA9B2D26C}" type="presOf" srcId="{D6085821-7669-471E-B2C5-1C40EC6FBA28}" destId="{249A07B3-6505-43A7-8FF4-A50CB8BF2617}" srcOrd="0" destOrd="2" presId="urn:microsoft.com/office/officeart/2005/8/layout/chevron2"/>
    <dgm:cxn modelId="{FA6D06B0-B13C-4750-82C0-78E210D8C73C}" type="presOf" srcId="{D02E19E5-6179-4D3F-BC77-D33B6445011E}" destId="{1AFD25CF-BC75-4E44-B618-655FC35974B5}" srcOrd="0" destOrd="0" presId="urn:microsoft.com/office/officeart/2005/8/layout/chevron2"/>
    <dgm:cxn modelId="{CAAE74BC-E2F4-4800-BD6B-9AA2F119B5FC}" srcId="{966CB56D-8FFC-443F-9ABF-DCEE92FC2833}" destId="{D6085821-7669-471E-B2C5-1C40EC6FBA28}" srcOrd="2" destOrd="0" parTransId="{BA4CA729-4FEA-4DB9-ACD2-7B9183A3C863}" sibTransId="{8B8D2168-BA62-483F-8EBE-EBA9054C7742}"/>
    <dgm:cxn modelId="{CDB9B3C6-B3A3-4F3B-A61F-42D276B3C058}" srcId="{966CB56D-8FFC-443F-9ABF-DCEE92FC2833}" destId="{2FE0F4FF-9E4F-4109-B468-C85831047D04}" srcOrd="1" destOrd="0" parTransId="{48EE3C40-5EA5-48F2-BCC6-E9669B50C4F7}" sibTransId="{CE5ED478-7D4F-420D-9393-42982420799F}"/>
    <dgm:cxn modelId="{872E49CC-3E7B-418C-81F3-5BFFBA1A1387}" srcId="{D02E19E5-6179-4D3F-BC77-D33B6445011E}" destId="{39D71740-921F-428C-89C2-4A8A743C770F}" srcOrd="0" destOrd="0" parTransId="{A19666F7-595E-4B90-85C1-F11A03232551}" sibTransId="{10CBB50B-5ED2-4520-B1F2-AD17F013F6B7}"/>
    <dgm:cxn modelId="{2F2F44F2-A218-41F0-9820-C55C5540570E}" type="presOf" srcId="{E2452A2B-3449-447E-A07A-3490BB21A673}" destId="{249A07B3-6505-43A7-8FF4-A50CB8BF2617}" srcOrd="0" destOrd="0" presId="urn:microsoft.com/office/officeart/2005/8/layout/chevron2"/>
    <dgm:cxn modelId="{82AF4BFF-C261-4CF8-A5A9-377203474E33}" type="presOf" srcId="{53C4C9E3-C392-4110-A516-25340334E6F8}" destId="{A56B0D36-3B65-4AF6-A527-BF7110D90E32}" srcOrd="0" destOrd="0" presId="urn:microsoft.com/office/officeart/2005/8/layout/chevron2"/>
    <dgm:cxn modelId="{84663144-4DAF-420A-820F-06EB1BFEB845}" type="presParOf" srcId="{97C5A9E1-2AA8-496F-BE1C-F85A2A8CD0A2}" destId="{2B386525-CAC4-434B-B92D-59AF7FC8D8B9}" srcOrd="0" destOrd="0" presId="urn:microsoft.com/office/officeart/2005/8/layout/chevron2"/>
    <dgm:cxn modelId="{52A1C9FC-1DEE-41D7-91CA-526D0FA0BCC3}" type="presParOf" srcId="{2B386525-CAC4-434B-B92D-59AF7FC8D8B9}" destId="{1AFD25CF-BC75-4E44-B618-655FC35974B5}" srcOrd="0" destOrd="0" presId="urn:microsoft.com/office/officeart/2005/8/layout/chevron2"/>
    <dgm:cxn modelId="{84824295-A4D8-459A-BFA6-219D436992F4}" type="presParOf" srcId="{2B386525-CAC4-434B-B92D-59AF7FC8D8B9}" destId="{26E049EC-123E-4FAE-A8E2-57AB7BCB20A2}" srcOrd="1" destOrd="0" presId="urn:microsoft.com/office/officeart/2005/8/layout/chevron2"/>
    <dgm:cxn modelId="{2373BCA0-7087-4D05-AA15-5C5AB986C600}" type="presParOf" srcId="{97C5A9E1-2AA8-496F-BE1C-F85A2A8CD0A2}" destId="{63765E35-67B3-4CF9-9B25-9973B9CA7845}" srcOrd="1" destOrd="0" presId="urn:microsoft.com/office/officeart/2005/8/layout/chevron2"/>
    <dgm:cxn modelId="{DDB85B42-E5BE-48EA-A92C-FF8C6B03E4B8}" type="presParOf" srcId="{97C5A9E1-2AA8-496F-BE1C-F85A2A8CD0A2}" destId="{E2B5E80C-4B0B-4E0C-865B-1287113C81DA}" srcOrd="2" destOrd="0" presId="urn:microsoft.com/office/officeart/2005/8/layout/chevron2"/>
    <dgm:cxn modelId="{1A0F6FA0-9774-4542-BF40-C19EB5CCAF66}" type="presParOf" srcId="{E2B5E80C-4B0B-4E0C-865B-1287113C81DA}" destId="{38AA0749-CFEC-47CF-8861-A6D077AC23C5}" srcOrd="0" destOrd="0" presId="urn:microsoft.com/office/officeart/2005/8/layout/chevron2"/>
    <dgm:cxn modelId="{9C00B1D2-EDAE-4F52-BCFA-5FFD4AB4347E}" type="presParOf" srcId="{E2B5E80C-4B0B-4E0C-865B-1287113C81DA}" destId="{249A07B3-6505-43A7-8FF4-A50CB8BF2617}" srcOrd="1" destOrd="0" presId="urn:microsoft.com/office/officeart/2005/8/layout/chevron2"/>
    <dgm:cxn modelId="{93DFCA2E-1F06-4BCE-8114-9268C933B6D8}" type="presParOf" srcId="{97C5A9E1-2AA8-496F-BE1C-F85A2A8CD0A2}" destId="{6CBE161A-F827-4CD6-9A12-2516E5E4B21E}" srcOrd="3" destOrd="0" presId="urn:microsoft.com/office/officeart/2005/8/layout/chevron2"/>
    <dgm:cxn modelId="{2EEAEA39-DCE1-44B1-8150-7D3501874645}" type="presParOf" srcId="{97C5A9E1-2AA8-496F-BE1C-F85A2A8CD0A2}" destId="{51E6B082-2C18-4AEC-ACBB-55E9DDC605B7}" srcOrd="4" destOrd="0" presId="urn:microsoft.com/office/officeart/2005/8/layout/chevron2"/>
    <dgm:cxn modelId="{BCD2A907-4775-4CCD-8F83-2EB0F400656B}" type="presParOf" srcId="{51E6B082-2C18-4AEC-ACBB-55E9DDC605B7}" destId="{09AE188A-209E-4167-BD52-CE51FFFC44AA}" srcOrd="0" destOrd="0" presId="urn:microsoft.com/office/officeart/2005/8/layout/chevron2"/>
    <dgm:cxn modelId="{C6A14A5E-D825-4956-B257-27C400C459C3}" type="presParOf" srcId="{51E6B082-2C18-4AEC-ACBB-55E9DDC605B7}" destId="{ED3265AA-067F-42BB-B2C5-69B060ED52B9}" srcOrd="1" destOrd="0" presId="urn:microsoft.com/office/officeart/2005/8/layout/chevron2"/>
    <dgm:cxn modelId="{334CB79B-4713-40D1-B869-87A4E69ADA7D}" type="presParOf" srcId="{97C5A9E1-2AA8-496F-BE1C-F85A2A8CD0A2}" destId="{CA598B2C-FCC1-4BDF-ADD2-0079BC0ADF28}" srcOrd="5" destOrd="0" presId="urn:microsoft.com/office/officeart/2005/8/layout/chevron2"/>
    <dgm:cxn modelId="{BADC29B5-94DC-4FFB-BD24-4970DDF6E861}" type="presParOf" srcId="{97C5A9E1-2AA8-496F-BE1C-F85A2A8CD0A2}" destId="{C67477C7-260D-4D5D-8470-B31B234B14BF}" srcOrd="6" destOrd="0" presId="urn:microsoft.com/office/officeart/2005/8/layout/chevron2"/>
    <dgm:cxn modelId="{14866552-BD6F-44FB-8C07-C93F0D45CE50}" type="presParOf" srcId="{C67477C7-260D-4D5D-8470-B31B234B14BF}" destId="{33533D05-E8E1-40F5-9599-7A21F1F1913E}" srcOrd="0" destOrd="0" presId="urn:microsoft.com/office/officeart/2005/8/layout/chevron2"/>
    <dgm:cxn modelId="{6DADC872-5C5E-4919-903D-8814EBF4CF0F}" type="presParOf" srcId="{C67477C7-260D-4D5D-8470-B31B234B14BF}" destId="{A56B0D36-3B65-4AF6-A527-BF7110D90E3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FD25CF-BC75-4E44-B618-655FC35974B5}">
      <dsp:nvSpPr>
        <dsp:cNvPr id="0" name=""/>
        <dsp:cNvSpPr/>
      </dsp:nvSpPr>
      <dsp:spPr>
        <a:xfrm rot="5400000">
          <a:off x="-166587" y="167323"/>
          <a:ext cx="1110584" cy="777409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300" kern="1200" dirty="0"/>
        </a:p>
      </dsp:txBody>
      <dsp:txXfrm rot="-5400000">
        <a:off x="1" y="389441"/>
        <a:ext cx="777409" cy="333175"/>
      </dsp:txXfrm>
    </dsp:sp>
    <dsp:sp modelId="{26E049EC-123E-4FAE-A8E2-57AB7BCB20A2}">
      <dsp:nvSpPr>
        <dsp:cNvPr id="0" name=""/>
        <dsp:cNvSpPr/>
      </dsp:nvSpPr>
      <dsp:spPr>
        <a:xfrm rot="5400000">
          <a:off x="3925871" y="-3147725"/>
          <a:ext cx="721880" cy="70188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1400" kern="1200" dirty="0"/>
            <a:t>يوم الأثنين</a:t>
          </a:r>
        </a:p>
      </dsp:txBody>
      <dsp:txXfrm rot="-5400000">
        <a:off x="777410" y="35975"/>
        <a:ext cx="6983564" cy="651402"/>
      </dsp:txXfrm>
    </dsp:sp>
    <dsp:sp modelId="{38AA0749-CFEC-47CF-8861-A6D077AC23C5}">
      <dsp:nvSpPr>
        <dsp:cNvPr id="0" name=""/>
        <dsp:cNvSpPr/>
      </dsp:nvSpPr>
      <dsp:spPr>
        <a:xfrm rot="5400000">
          <a:off x="-166587" y="1129079"/>
          <a:ext cx="1110584" cy="777409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3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300" kern="1200" dirty="0"/>
        </a:p>
      </dsp:txBody>
      <dsp:txXfrm rot="-5400000">
        <a:off x="1" y="1351197"/>
        <a:ext cx="777409" cy="333175"/>
      </dsp:txXfrm>
    </dsp:sp>
    <dsp:sp modelId="{249A07B3-6505-43A7-8FF4-A50CB8BF2617}">
      <dsp:nvSpPr>
        <dsp:cNvPr id="0" name=""/>
        <dsp:cNvSpPr/>
      </dsp:nvSpPr>
      <dsp:spPr>
        <a:xfrm rot="5400000">
          <a:off x="3925871" y="-2185969"/>
          <a:ext cx="721880" cy="70188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30.10.1446</a:t>
          </a:r>
          <a:r>
            <a:rPr lang="ar-SA" sz="1400" kern="1200" dirty="0"/>
            <a:t>هـ</a:t>
          </a:r>
        </a:p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28.4.2025 </a:t>
          </a:r>
          <a:r>
            <a:rPr lang="ar-SA" sz="1400" kern="1200" dirty="0"/>
            <a:t>م</a:t>
          </a:r>
        </a:p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1400" kern="1200" dirty="0"/>
            <a:t>الساعة : 8.30 صباحًا</a:t>
          </a:r>
        </a:p>
      </dsp:txBody>
      <dsp:txXfrm rot="-5400000">
        <a:off x="777410" y="997731"/>
        <a:ext cx="6983564" cy="651402"/>
      </dsp:txXfrm>
    </dsp:sp>
    <dsp:sp modelId="{09AE188A-209E-4167-BD52-CE51FFFC44AA}">
      <dsp:nvSpPr>
        <dsp:cNvPr id="0" name=""/>
        <dsp:cNvSpPr/>
      </dsp:nvSpPr>
      <dsp:spPr>
        <a:xfrm rot="5400000">
          <a:off x="-166587" y="2090835"/>
          <a:ext cx="1110584" cy="777409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300" kern="1200"/>
        </a:p>
      </dsp:txBody>
      <dsp:txXfrm rot="-5400000">
        <a:off x="1" y="2312953"/>
        <a:ext cx="777409" cy="333175"/>
      </dsp:txXfrm>
    </dsp:sp>
    <dsp:sp modelId="{ED3265AA-067F-42BB-B2C5-69B060ED52B9}">
      <dsp:nvSpPr>
        <dsp:cNvPr id="0" name=""/>
        <dsp:cNvSpPr/>
      </dsp:nvSpPr>
      <dsp:spPr>
        <a:xfrm rot="5400000">
          <a:off x="3925871" y="-1224213"/>
          <a:ext cx="721880" cy="70188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1400" kern="1200" dirty="0"/>
            <a:t>عدد المستفيدين : 25 طالبًا</a:t>
          </a:r>
        </a:p>
      </dsp:txBody>
      <dsp:txXfrm rot="-5400000">
        <a:off x="777410" y="1959487"/>
        <a:ext cx="6983564" cy="651402"/>
      </dsp:txXfrm>
    </dsp:sp>
    <dsp:sp modelId="{33533D05-E8E1-40F5-9599-7A21F1F1913E}">
      <dsp:nvSpPr>
        <dsp:cNvPr id="0" name=""/>
        <dsp:cNvSpPr/>
      </dsp:nvSpPr>
      <dsp:spPr>
        <a:xfrm rot="5400000">
          <a:off x="-166587" y="3052591"/>
          <a:ext cx="1110584" cy="777409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300" kern="1200" dirty="0"/>
        </a:p>
      </dsp:txBody>
      <dsp:txXfrm rot="-5400000">
        <a:off x="1" y="3274709"/>
        <a:ext cx="777409" cy="333175"/>
      </dsp:txXfrm>
    </dsp:sp>
    <dsp:sp modelId="{A56B0D36-3B65-4AF6-A527-BF7110D90E32}">
      <dsp:nvSpPr>
        <dsp:cNvPr id="0" name=""/>
        <dsp:cNvSpPr/>
      </dsp:nvSpPr>
      <dsp:spPr>
        <a:xfrm rot="5400000">
          <a:off x="3925871" y="-262457"/>
          <a:ext cx="721880" cy="70188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1400" kern="1200" dirty="0"/>
            <a:t>مكان التنفيذ : مجمع بيت طبيبك الطبي</a:t>
          </a:r>
        </a:p>
      </dsp:txBody>
      <dsp:txXfrm rot="-5400000">
        <a:off x="777410" y="2921243"/>
        <a:ext cx="6983564" cy="6514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H="1">
            <a:off x="3250119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 rtl="1"/>
            <a:endParaRPr lang="en-US"/>
          </a:p>
        </p:txBody>
      </p:sp>
      <p:sp>
        <p:nvSpPr>
          <p:cNvPr id="8" name="Rectangle 7"/>
          <p:cNvSpPr/>
          <p:nvPr/>
        </p:nvSpPr>
        <p:spPr>
          <a:xfrm flipH="1">
            <a:off x="3222687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 rtl="1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flipH="1">
            <a:off x="4062126" y="3428998"/>
            <a:ext cx="5518066" cy="2268559"/>
          </a:xfrm>
        </p:spPr>
        <p:txBody>
          <a:bodyPr anchor="t">
            <a:normAutofit/>
          </a:bodyPr>
          <a:lstStyle>
            <a:lvl1pPr algn="l" rtl="1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H="1">
            <a:off x="4062126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l" rtl="1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 flipH="1">
            <a:off x="10339336" y="5270604"/>
            <a:ext cx="2662729" cy="182880"/>
          </a:xfrm>
        </p:spPr>
        <p:txBody>
          <a:bodyPr/>
          <a:lstStyle>
            <a:lvl1pPr algn="l" rtl="1">
              <a:defRPr/>
            </a:lvl1pPr>
          </a:lstStyle>
          <a:p>
            <a:fld id="{9AB3A824-1A51-4B26-AD58-A6D8E14F6C04}" type="datetimeFigureOut">
              <a:rPr lang="en-US" smtClean="0"/>
              <a:pPr/>
              <a:t>4/30/2025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 flipH="1">
            <a:off x="8543778" y="3661144"/>
            <a:ext cx="5885352" cy="179176"/>
          </a:xfrm>
        </p:spPr>
        <p:txBody>
          <a:bodyPr/>
          <a:lstStyle>
            <a:lvl1pPr algn="l" rtl="1">
              <a:defRPr/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flipH="1">
            <a:off x="11396866" y="164592"/>
            <a:ext cx="636727" cy="322851"/>
          </a:xfrm>
        </p:spPr>
        <p:txBody>
          <a:bodyPr rIns="45720"/>
          <a:lstStyle>
            <a:lvl1pPr algn="l" rtl="1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flipH="1">
            <a:off x="95850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1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 flipH="1">
            <a:off x="815205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 rtl="1"/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787240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 rtl="1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flipH="1">
            <a:off x="9582128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1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1626101" y="808056"/>
            <a:ext cx="7954091" cy="1077229"/>
          </a:xfrm>
        </p:spPr>
        <p:txBody>
          <a:bodyPr/>
          <a:lstStyle>
            <a:lvl1pPr algn="l" rtl="1"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flipH="1">
            <a:off x="1621861" y="2052116"/>
            <a:ext cx="7796540" cy="3997828"/>
          </a:xfrm>
        </p:spPr>
        <p:txBody>
          <a:bodyPr vert="eaVert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 flipH="1">
            <a:off x="10339336" y="5270604"/>
            <a:ext cx="2662729" cy="182880"/>
          </a:xfrm>
        </p:spPr>
        <p:txBody>
          <a:bodyPr/>
          <a:lstStyle>
            <a:lvl1pPr algn="l" rtl="1">
              <a:defRPr/>
            </a:lvl1pPr>
          </a:lstStyle>
          <a:p>
            <a:fld id="{D857E33E-8B18-4087-B112-809917729534}" type="datetimeFigureOut">
              <a:rPr lang="en-US" smtClean="0"/>
              <a:pPr/>
              <a:t>4/30/2025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 flipH="1">
            <a:off x="8543778" y="3661144"/>
            <a:ext cx="5885352" cy="179176"/>
          </a:xfrm>
        </p:spPr>
        <p:txBody>
          <a:bodyPr/>
          <a:lstStyle>
            <a:lvl1pPr algn="l" rtl="1">
              <a:defRPr/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flipH="1">
            <a:off x="11396866" y="164592"/>
            <a:ext cx="636727" cy="322851"/>
          </a:xfrm>
        </p:spPr>
        <p:txBody>
          <a:bodyPr/>
          <a:lstStyle>
            <a:lvl1pPr algn="l" rtl="1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 flipH="1">
            <a:off x="815205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 rtl="1"/>
            <a:endParaRPr lang="en-US"/>
          </a:p>
        </p:txBody>
      </p:sp>
      <p:sp>
        <p:nvSpPr>
          <p:cNvPr id="16" name="Rectangle 15"/>
          <p:cNvSpPr/>
          <p:nvPr/>
        </p:nvSpPr>
        <p:spPr>
          <a:xfrm flipH="1">
            <a:off x="787240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 rtl="1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 flipH="1">
            <a:off x="1439223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1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flipH="1">
            <a:off x="1626101" y="805818"/>
            <a:ext cx="1326519" cy="5244126"/>
          </a:xfrm>
        </p:spPr>
        <p:txBody>
          <a:bodyPr vert="eaVert"/>
          <a:lstStyle>
            <a:lvl1pPr algn="r" rtl="1"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flipH="1">
            <a:off x="3116346" y="970410"/>
            <a:ext cx="6466903" cy="5079534"/>
          </a:xfrm>
        </p:spPr>
        <p:txBody>
          <a:bodyPr vert="eaVert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 flipH="1">
            <a:off x="10339336" y="5270604"/>
            <a:ext cx="2662729" cy="182880"/>
          </a:xfrm>
        </p:spPr>
        <p:txBody>
          <a:bodyPr/>
          <a:lstStyle>
            <a:lvl1pPr algn="l" rtl="1">
              <a:defRPr/>
            </a:lvl1pPr>
          </a:lstStyle>
          <a:p>
            <a:fld id="{D3FFE419-2371-464F-8239-3959401C3561}" type="datetimeFigureOut">
              <a:rPr lang="en-US" smtClean="0"/>
              <a:pPr/>
              <a:t>4/30/2025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 flipH="1">
            <a:off x="8543778" y="3661144"/>
            <a:ext cx="5885352" cy="179176"/>
          </a:xfrm>
        </p:spPr>
        <p:txBody>
          <a:bodyPr/>
          <a:lstStyle>
            <a:lvl1pPr algn="l" rtl="1">
              <a:defRPr/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flipH="1">
            <a:off x="11396866" y="164592"/>
            <a:ext cx="636727" cy="322851"/>
          </a:xfrm>
        </p:spPr>
        <p:txBody>
          <a:bodyPr/>
          <a:lstStyle>
            <a:lvl1pPr algn="l" rtl="1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 flipH="1">
            <a:off x="815205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 rtl="1"/>
            <a:endParaRPr lang="en-US"/>
          </a:p>
        </p:txBody>
      </p:sp>
      <p:sp>
        <p:nvSpPr>
          <p:cNvPr id="9" name="Rectangle 8"/>
          <p:cNvSpPr/>
          <p:nvPr/>
        </p:nvSpPr>
        <p:spPr>
          <a:xfrm flipH="1">
            <a:off x="787240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 rtl="1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1621861" y="808056"/>
            <a:ext cx="7958331" cy="1077229"/>
          </a:xfrm>
        </p:spPr>
        <p:txBody>
          <a:bodyPr/>
          <a:lstStyle>
            <a:lvl1pPr algn="l" rtl="1"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H="1">
            <a:off x="1621861" y="2052116"/>
            <a:ext cx="7796540" cy="3997828"/>
          </a:xfrm>
        </p:spPr>
        <p:txBody>
          <a:bodyPr anchor="ctr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 flipH="1">
            <a:off x="10339336" y="5270604"/>
            <a:ext cx="2662729" cy="182880"/>
          </a:xfrm>
        </p:spPr>
        <p:txBody>
          <a:bodyPr/>
          <a:lstStyle>
            <a:lvl1pPr algn="l" rtl="1">
              <a:defRPr/>
            </a:lvl1pPr>
          </a:lstStyle>
          <a:p>
            <a:fld id="{97D162C4-EDD9-4389-A98B-B87ECEA2A816}" type="datetimeFigureOut">
              <a:rPr lang="en-US" smtClean="0"/>
              <a:pPr/>
              <a:t>4/30/2025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 flipH="1">
            <a:off x="8543778" y="3661144"/>
            <a:ext cx="5885352" cy="179176"/>
          </a:xfrm>
        </p:spPr>
        <p:txBody>
          <a:bodyPr/>
          <a:lstStyle>
            <a:lvl1pPr algn="l" rtl="1">
              <a:defRPr/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flipH="1">
            <a:off x="11396866" y="164592"/>
            <a:ext cx="636727" cy="322851"/>
          </a:xfrm>
        </p:spPr>
        <p:txBody>
          <a:bodyPr/>
          <a:lstStyle>
            <a:lvl1pPr algn="l" rtl="1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flipH="1">
            <a:off x="9581421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1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 flipH="1">
            <a:off x="815205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 rtl="1"/>
            <a:endParaRPr lang="en-US"/>
          </a:p>
        </p:txBody>
      </p:sp>
      <p:sp>
        <p:nvSpPr>
          <p:cNvPr id="25" name="Rectangle 24"/>
          <p:cNvSpPr/>
          <p:nvPr/>
        </p:nvSpPr>
        <p:spPr>
          <a:xfrm flipH="1">
            <a:off x="787240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 rtl="1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flipH="1">
            <a:off x="9584521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1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1625567" y="3147254"/>
            <a:ext cx="7956560" cy="1424746"/>
          </a:xfrm>
        </p:spPr>
        <p:txBody>
          <a:bodyPr anchor="t">
            <a:normAutofit/>
          </a:bodyPr>
          <a:lstStyle>
            <a:lvl1pPr algn="l" rtl="1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flipH="1">
            <a:off x="1626101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l" rtl="1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 flipH="1">
            <a:off x="10339336" y="5270604"/>
            <a:ext cx="2662729" cy="182880"/>
          </a:xfrm>
        </p:spPr>
        <p:txBody>
          <a:bodyPr/>
          <a:lstStyle>
            <a:lvl1pPr algn="l" rtl="1">
              <a:defRPr/>
            </a:lvl1pPr>
          </a:lstStyle>
          <a:p>
            <a:fld id="{3E5059C3-6A89-4494-99FF-5A4D6FFD50EB}" type="datetimeFigureOut">
              <a:rPr lang="en-US" smtClean="0"/>
              <a:pPr/>
              <a:t>4/30/2025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 flipH="1">
            <a:off x="8543778" y="3661144"/>
            <a:ext cx="5885352" cy="179176"/>
          </a:xfrm>
        </p:spPr>
        <p:txBody>
          <a:bodyPr/>
          <a:lstStyle>
            <a:lvl1pPr algn="l" rtl="1">
              <a:defRPr/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flipH="1">
            <a:off x="11396866" y="164592"/>
            <a:ext cx="636727" cy="322851"/>
          </a:xfrm>
        </p:spPr>
        <p:txBody>
          <a:bodyPr/>
          <a:lstStyle>
            <a:lvl1pPr algn="l" rtl="1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 flipH="1">
            <a:off x="815205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 rtl="1"/>
            <a:endParaRPr lang="en-US"/>
          </a:p>
        </p:txBody>
      </p:sp>
      <p:sp>
        <p:nvSpPr>
          <p:cNvPr id="27" name="Rectangle 26"/>
          <p:cNvSpPr/>
          <p:nvPr/>
        </p:nvSpPr>
        <p:spPr>
          <a:xfrm flipH="1">
            <a:off x="787240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 rtl="1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1631143" y="805817"/>
            <a:ext cx="7950984" cy="1081705"/>
          </a:xfrm>
        </p:spPr>
        <p:txBody>
          <a:bodyPr/>
          <a:lstStyle>
            <a:lvl1pPr algn="l" rtl="1"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flipH="1">
            <a:off x="5694666" y="2052116"/>
            <a:ext cx="3891960" cy="3997828"/>
          </a:xfr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flipH="1">
            <a:off x="1631142" y="2052114"/>
            <a:ext cx="3894222" cy="3997829"/>
          </a:xfr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6200000" flipH="1">
            <a:off x="10339336" y="5270604"/>
            <a:ext cx="2662729" cy="182880"/>
          </a:xfrm>
        </p:spPr>
        <p:txBody>
          <a:bodyPr/>
          <a:lstStyle>
            <a:lvl1pPr algn="l" rtl="1">
              <a:defRPr/>
            </a:lvl1pPr>
          </a:lstStyle>
          <a:p>
            <a:fld id="{CA954B2F-12DE-47F5-8894-472B206D2E1E}" type="datetimeFigureOut">
              <a:rPr lang="en-US" smtClean="0"/>
              <a:pPr/>
              <a:t>4/30/2025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16200000" flipH="1">
            <a:off x="8543778" y="3661144"/>
            <a:ext cx="5885352" cy="179176"/>
          </a:xfrm>
        </p:spPr>
        <p:txBody>
          <a:bodyPr/>
          <a:lstStyle>
            <a:lvl1pPr algn="l" rtl="1">
              <a:defRPr/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flipH="1">
            <a:off x="11396866" y="164592"/>
            <a:ext cx="636727" cy="322851"/>
          </a:xfrm>
        </p:spPr>
        <p:txBody>
          <a:bodyPr/>
          <a:lstStyle>
            <a:lvl1pPr algn="l" rtl="1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flipH="1">
            <a:off x="958019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1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 flipH="1">
            <a:off x="815205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 rtl="1"/>
            <a:endParaRPr lang="en-US"/>
          </a:p>
        </p:txBody>
      </p:sp>
      <p:sp>
        <p:nvSpPr>
          <p:cNvPr id="21" name="Rectangle 20"/>
          <p:cNvSpPr/>
          <p:nvPr/>
        </p:nvSpPr>
        <p:spPr>
          <a:xfrm flipH="1">
            <a:off x="787240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 rtl="1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 flipH="1">
            <a:off x="9582714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1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1625567" y="805818"/>
            <a:ext cx="7956560" cy="1078348"/>
          </a:xfrm>
        </p:spPr>
        <p:txBody>
          <a:bodyPr/>
          <a:lstStyle>
            <a:lvl1pPr algn="l" rtl="1"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flipH="1">
            <a:off x="5686248" y="2052115"/>
            <a:ext cx="3896467" cy="713818"/>
          </a:xfrm>
        </p:spPr>
        <p:txBody>
          <a:bodyPr anchor="b">
            <a:noAutofit/>
          </a:bodyPr>
          <a:lstStyle>
            <a:lvl1pPr marL="0" indent="0" algn="r" rtl="1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flipH="1">
            <a:off x="5689092" y="2851331"/>
            <a:ext cx="3893623" cy="3071434"/>
          </a:xfr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flipH="1">
            <a:off x="1625568" y="2052115"/>
            <a:ext cx="3899798" cy="713818"/>
          </a:xfrm>
        </p:spPr>
        <p:txBody>
          <a:bodyPr anchor="b">
            <a:noAutofit/>
          </a:bodyPr>
          <a:lstStyle>
            <a:lvl1pPr marL="0" indent="0" algn="r" rtl="1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flipH="1">
            <a:off x="1625567" y="2851331"/>
            <a:ext cx="3899798" cy="3071434"/>
          </a:xfr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16200000" flipH="1">
            <a:off x="10339336" y="5270604"/>
            <a:ext cx="2662729" cy="182880"/>
          </a:xfrm>
        </p:spPr>
        <p:txBody>
          <a:bodyPr/>
          <a:lstStyle>
            <a:lvl1pPr algn="l" rtl="1">
              <a:defRPr/>
            </a:lvl1pPr>
          </a:lstStyle>
          <a:p>
            <a:fld id="{3F30E46F-7819-4ACF-B48B-48222C2ACC88}" type="datetimeFigureOut">
              <a:rPr lang="en-US" smtClean="0"/>
              <a:pPr/>
              <a:t>4/30/2025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16200000" flipH="1">
            <a:off x="8543778" y="3661144"/>
            <a:ext cx="5885352" cy="179176"/>
          </a:xfrm>
        </p:spPr>
        <p:txBody>
          <a:bodyPr/>
          <a:lstStyle>
            <a:lvl1pPr algn="l" rtl="1">
              <a:defRPr/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flipH="1">
            <a:off x="11396866" y="164592"/>
            <a:ext cx="636727" cy="322851"/>
          </a:xfrm>
        </p:spPr>
        <p:txBody>
          <a:bodyPr/>
          <a:lstStyle>
            <a:lvl1pPr algn="l" rtl="1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 flipH="1">
            <a:off x="815205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 rtl="1"/>
            <a:endParaRPr lang="en-US"/>
          </a:p>
        </p:txBody>
      </p:sp>
      <p:sp>
        <p:nvSpPr>
          <p:cNvPr id="14" name="Rectangle 13"/>
          <p:cNvSpPr/>
          <p:nvPr/>
        </p:nvSpPr>
        <p:spPr>
          <a:xfrm flipH="1">
            <a:off x="787240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 rtl="1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1621861" y="808056"/>
            <a:ext cx="7958331" cy="1077229"/>
          </a:xfrm>
        </p:spPr>
        <p:txBody>
          <a:bodyPr/>
          <a:lstStyle>
            <a:lvl1pPr algn="l" rtl="1"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16200000" flipH="1">
            <a:off x="10339336" y="5270604"/>
            <a:ext cx="2662729" cy="182880"/>
          </a:xfrm>
        </p:spPr>
        <p:txBody>
          <a:bodyPr/>
          <a:lstStyle>
            <a:lvl1pPr algn="l" rtl="1">
              <a:defRPr/>
            </a:lvl1pPr>
          </a:lstStyle>
          <a:p>
            <a:fld id="{1FAF3416-4057-4DAA-829D-4CA07428D088}" type="datetimeFigureOut">
              <a:rPr lang="en-US" smtClean="0"/>
              <a:pPr/>
              <a:t>4/30/2025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16200000" flipH="1">
            <a:off x="8543778" y="3661144"/>
            <a:ext cx="5885352" cy="179176"/>
          </a:xfrm>
        </p:spPr>
        <p:txBody>
          <a:bodyPr/>
          <a:lstStyle>
            <a:lvl1pPr algn="l" rtl="1">
              <a:defRPr/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flipH="1">
            <a:off x="11396866" y="164592"/>
            <a:ext cx="636727" cy="322851"/>
          </a:xfrm>
        </p:spPr>
        <p:txBody>
          <a:bodyPr/>
          <a:lstStyle>
            <a:lvl1pPr algn="l" rtl="1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flipH="1">
            <a:off x="958019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1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flipH="1">
            <a:off x="815205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 rtl="1"/>
            <a:endParaRPr lang="en-US"/>
          </a:p>
        </p:txBody>
      </p:sp>
      <p:sp>
        <p:nvSpPr>
          <p:cNvPr id="13" name="Rectangle 12"/>
          <p:cNvSpPr/>
          <p:nvPr/>
        </p:nvSpPr>
        <p:spPr>
          <a:xfrm flipH="1">
            <a:off x="787240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 rtl="1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16200000" flipH="1">
            <a:off x="10339336" y="5270604"/>
            <a:ext cx="2662729" cy="182880"/>
          </a:xfrm>
        </p:spPr>
        <p:txBody>
          <a:bodyPr/>
          <a:lstStyle>
            <a:lvl1pPr algn="l" rtl="1">
              <a:defRPr/>
            </a:lvl1pPr>
          </a:lstStyle>
          <a:p>
            <a:fld id="{921D9284-D300-4297-87F7-E791DCC15DB1}" type="datetimeFigureOut">
              <a:rPr lang="en-US" smtClean="0"/>
              <a:pPr/>
              <a:t>4/30/2025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16200000" flipH="1">
            <a:off x="8543778" y="3661144"/>
            <a:ext cx="5885352" cy="179176"/>
          </a:xfrm>
        </p:spPr>
        <p:txBody>
          <a:bodyPr/>
          <a:lstStyle>
            <a:lvl1pPr algn="l" rtl="1">
              <a:defRPr/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flipH="1">
            <a:off x="11396866" y="164592"/>
            <a:ext cx="636727" cy="322851"/>
          </a:xfrm>
        </p:spPr>
        <p:txBody>
          <a:bodyPr/>
          <a:lstStyle>
            <a:lvl1pPr algn="l" rtl="1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 flipH="1">
            <a:off x="815205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 rtl="1"/>
            <a:endParaRPr lang="en-US"/>
          </a:p>
        </p:txBody>
      </p:sp>
      <p:sp>
        <p:nvSpPr>
          <p:cNvPr id="26" name="Rectangle 25"/>
          <p:cNvSpPr/>
          <p:nvPr/>
        </p:nvSpPr>
        <p:spPr>
          <a:xfrm flipH="1">
            <a:off x="787240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 rtl="1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 flipH="1">
            <a:off x="10222210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1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7557316" y="1282451"/>
            <a:ext cx="2664361" cy="1903241"/>
          </a:xfrm>
        </p:spPr>
        <p:txBody>
          <a:bodyPr anchor="b">
            <a:normAutofit/>
          </a:bodyPr>
          <a:lstStyle>
            <a:lvl1pPr algn="r" rtl="1">
              <a:defRPr sz="24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H="1">
            <a:off x="1625568" y="805818"/>
            <a:ext cx="5446278" cy="5244126"/>
          </a:xfrm>
        </p:spPr>
        <p:txBody>
          <a:bodyPr anchor="ctr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flipH="1">
            <a:off x="7557317" y="3186154"/>
            <a:ext cx="2664361" cy="2386397"/>
          </a:xfrm>
        </p:spPr>
        <p:txBody>
          <a:bodyPr/>
          <a:lstStyle>
            <a:lvl1pPr marL="0" indent="0" algn="r" rtl="1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6200000" flipH="1">
            <a:off x="10339336" y="5270604"/>
            <a:ext cx="2662729" cy="182880"/>
          </a:xfrm>
        </p:spPr>
        <p:txBody>
          <a:bodyPr/>
          <a:lstStyle>
            <a:lvl1pPr algn="l" rtl="1">
              <a:defRPr/>
            </a:lvl1pPr>
          </a:lstStyle>
          <a:p>
            <a:fld id="{37D525BB-DA17-4BA0-B3C8-3AC3ABC827E6}" type="datetimeFigureOut">
              <a:rPr lang="en-US" smtClean="0"/>
              <a:pPr/>
              <a:t>4/30/2025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16200000" flipH="1">
            <a:off x="8543778" y="3661144"/>
            <a:ext cx="5885352" cy="179176"/>
          </a:xfrm>
        </p:spPr>
        <p:txBody>
          <a:bodyPr/>
          <a:lstStyle>
            <a:lvl1pPr algn="l" rtl="1">
              <a:defRPr/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flipH="1">
            <a:off x="11396866" y="164592"/>
            <a:ext cx="636727" cy="322851"/>
          </a:xfrm>
        </p:spPr>
        <p:txBody>
          <a:bodyPr/>
          <a:lstStyle>
            <a:lvl1pPr algn="l" rtl="1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 flipH="1">
            <a:off x="815205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 rtl="1"/>
            <a:endParaRPr lang="en-US"/>
          </a:p>
        </p:txBody>
      </p:sp>
      <p:sp>
        <p:nvSpPr>
          <p:cNvPr id="20" name="Rectangle 19"/>
          <p:cNvSpPr/>
          <p:nvPr/>
        </p:nvSpPr>
        <p:spPr>
          <a:xfrm flipH="1">
            <a:off x="787240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 rtl="1"/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flipH="1">
            <a:off x="815204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 rtl="1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flipH="1">
            <a:off x="10221678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1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6249773" y="1282452"/>
            <a:ext cx="3970986" cy="1900473"/>
          </a:xfrm>
        </p:spPr>
        <p:txBody>
          <a:bodyPr anchor="b">
            <a:normAutofit/>
          </a:bodyPr>
          <a:lstStyle>
            <a:lvl1pPr algn="r" rtl="1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flipH="1">
            <a:off x="6249804" y="3182928"/>
            <a:ext cx="3971874" cy="2386394"/>
          </a:xfrm>
        </p:spPr>
        <p:txBody>
          <a:bodyPr>
            <a:normAutofit/>
          </a:bodyPr>
          <a:lstStyle>
            <a:lvl1pPr marL="0" indent="0" algn="r" rtl="1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6200000" flipH="1">
            <a:off x="10339336" y="5270604"/>
            <a:ext cx="2662729" cy="182880"/>
          </a:xfrm>
        </p:spPr>
        <p:txBody>
          <a:bodyPr/>
          <a:lstStyle>
            <a:lvl1pPr algn="l" rtl="1">
              <a:defRPr/>
            </a:lvl1pPr>
          </a:lstStyle>
          <a:p>
            <a:fld id="{B16C4C9A-3960-41CF-A4E9-2A8FB932454B}" type="datetimeFigureOut">
              <a:rPr lang="en-US" smtClean="0"/>
              <a:pPr/>
              <a:t>4/30/2025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16200000" flipH="1">
            <a:off x="8543778" y="3661144"/>
            <a:ext cx="5885352" cy="179176"/>
          </a:xfrm>
        </p:spPr>
        <p:txBody>
          <a:bodyPr/>
          <a:lstStyle>
            <a:lvl1pPr algn="l" rtl="1">
              <a:defRPr/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flipH="1">
            <a:off x="11396866" y="164592"/>
            <a:ext cx="636727" cy="322851"/>
          </a:xfrm>
        </p:spPr>
        <p:txBody>
          <a:bodyPr/>
          <a:lstStyle>
            <a:lvl1pPr algn="l" rtl="1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33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flipH="1">
            <a:off x="11227826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flipH="1">
            <a:off x="1621861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flipH="1">
            <a:off x="1621861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 flipH="1">
            <a:off x="10339336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l" rtl="1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smtClean="0"/>
              <a:pPr/>
              <a:t>4/30/2025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 flipH="1">
            <a:off x="8543778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l" rtl="1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flipH="1">
            <a:off x="11396866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 rtl="1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 flipH="1">
            <a:off x="11184239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r" defTabSz="914400" rtl="1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r" defTabSz="914400" rtl="1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r" defTabSz="914400" rtl="1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r" defTabSz="914400" rtl="1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r" defTabSz="914400" rtl="1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r" defTabSz="914400" rtl="1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r" defTabSz="914400" rtl="1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r" defTabSz="914400" rtl="1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r" defTabSz="914400" rtl="1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C6F331C-CA40-4D4B-9CAE-6F33B16154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H="1">
            <a:off x="4062126" y="3017937"/>
            <a:ext cx="5518066" cy="2268559"/>
          </a:xfrm>
        </p:spPr>
        <p:txBody>
          <a:bodyPr/>
          <a:lstStyle/>
          <a:p>
            <a:pPr algn="r"/>
            <a:r>
              <a:rPr lang="ar-SA" dirty="0"/>
              <a:t>صحة الأسنان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FD469D22-DB59-4461-9C63-E182032FB7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5807036" y="5697787"/>
            <a:ext cx="5357600" cy="1160213"/>
          </a:xfrm>
        </p:spPr>
        <p:txBody>
          <a:bodyPr/>
          <a:lstStyle/>
          <a:p>
            <a:pPr algn="r">
              <a:lnSpc>
                <a:spcPct val="50000"/>
              </a:lnSpc>
              <a:spcBef>
                <a:spcPts val="600"/>
              </a:spcBef>
            </a:pPr>
            <a:r>
              <a:rPr lang="ar-SA" dirty="0"/>
              <a:t>جمعية التنمية الأهلية بالقارة</a:t>
            </a:r>
          </a:p>
          <a:p>
            <a:pPr algn="r">
              <a:lnSpc>
                <a:spcPct val="50000"/>
              </a:lnSpc>
              <a:spcBef>
                <a:spcPts val="600"/>
              </a:spcBef>
            </a:pPr>
            <a:r>
              <a:rPr lang="en-US" dirty="0"/>
              <a:t>2025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984412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3FE08DB-9F4E-43E1-BA27-6D6BFD8FE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graphicFrame>
        <p:nvGraphicFramePr>
          <p:cNvPr id="4" name="عنصر نائب للمحتوى 3">
            <a:extLst>
              <a:ext uri="{FF2B5EF4-FFF2-40B4-BE49-F238E27FC236}">
                <a16:creationId xmlns:a16="http://schemas.microsoft.com/office/drawing/2014/main" id="{32929ED8-8DDC-435D-BF05-50A27D72E5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3347437"/>
              </p:ext>
            </p:extLst>
          </p:nvPr>
        </p:nvGraphicFramePr>
        <p:xfrm>
          <a:off x="1622425" y="2052638"/>
          <a:ext cx="7796213" cy="3997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عنوان فرعي 2">
            <a:extLst>
              <a:ext uri="{FF2B5EF4-FFF2-40B4-BE49-F238E27FC236}">
                <a16:creationId xmlns:a16="http://schemas.microsoft.com/office/drawing/2014/main" id="{30D9E1B3-F613-408F-9D3A-4E6B1E2088BD}"/>
              </a:ext>
            </a:extLst>
          </p:cNvPr>
          <p:cNvSpPr txBox="1">
            <a:spLocks/>
          </p:cNvSpPr>
          <p:nvPr/>
        </p:nvSpPr>
        <p:spPr>
          <a:xfrm flipH="1">
            <a:off x="5899315" y="6150793"/>
            <a:ext cx="5357600" cy="11602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4488" indent="-344488" algn="r" defTabSz="914400" rtl="1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95338" indent="-338138" algn="r" defTabSz="914400" rtl="1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58888" indent="-344488" algn="r" defTabSz="914400" rtl="1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709738" indent="-338138" algn="r" defTabSz="914400" rtl="1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173288" indent="-344488" algn="r" defTabSz="914400" rtl="1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642616" indent="-338328" algn="r" defTabSz="914400" rtl="1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3108960" indent="-338328" algn="r" defTabSz="914400" rtl="1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575304" indent="-338328" algn="r" defTabSz="914400" rtl="1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4041648" indent="-338328" algn="r" defTabSz="914400" rtl="1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50000"/>
              </a:lnSpc>
              <a:spcBef>
                <a:spcPts val="600"/>
              </a:spcBef>
            </a:pPr>
            <a:r>
              <a:rPr lang="ar-SA" dirty="0"/>
              <a:t>جمعية التنمية الأهلية بالقارة</a:t>
            </a:r>
          </a:p>
          <a:p>
            <a:pPr>
              <a:lnSpc>
                <a:spcPct val="50000"/>
              </a:lnSpc>
              <a:spcBef>
                <a:spcPts val="600"/>
              </a:spcBef>
            </a:pPr>
            <a:r>
              <a:rPr lang="en-US" dirty="0"/>
              <a:t>2025</a:t>
            </a:r>
          </a:p>
          <a:p>
            <a:pPr>
              <a:lnSpc>
                <a:spcPct val="50000"/>
              </a:lnSpc>
              <a:spcBef>
                <a:spcPts val="600"/>
              </a:spcBef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020084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9E2C229-6133-4D67-BBE4-62E8C604C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b="1" dirty="0"/>
              <a:t>برنامج صحة الأسنان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CBD2436-42DB-479E-A5C1-557A263924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b="1" i="0" dirty="0">
                <a:effectLst/>
                <a:latin typeface="inherit"/>
              </a:rPr>
              <a:t>نظّمت الجمعية بالتعاون مع مجمع بيت طبيبك الطبي ومدرسة الجبيل الابتدائية، رحلة مدرسية توعوية لعدد من طلاب المدرسة ضمن برنامج “صحة الأسنان”، وذلك في إطار الشراكة المجتمعية بين الجهات الثلاث .</a:t>
            </a:r>
            <a:endParaRPr lang="ar-SA" b="1" i="0" dirty="0">
              <a:effectLst/>
              <a:latin typeface="Changa"/>
            </a:endParaRPr>
          </a:p>
          <a:p>
            <a:r>
              <a:rPr lang="ar-SA" b="1" i="0" dirty="0">
                <a:effectLst/>
                <a:latin typeface="inherit"/>
              </a:rPr>
              <a:t>تضمنت الرحلة فحصًا طبيًا للأسنان ومحاضرة توعوية عن الإسعافات الأولية، بهدف تعزيز الوعي الصحي لدى الطلاب وغرس مفاهيم الوقاية والعناية الذاتية .</a:t>
            </a:r>
            <a:endParaRPr lang="ar-SA" b="1" i="0" dirty="0">
              <a:effectLst/>
              <a:latin typeface="Changa"/>
            </a:endParaRPr>
          </a:p>
          <a:p>
            <a:r>
              <a:rPr lang="ar-SA" b="1" i="0" dirty="0">
                <a:effectLst/>
                <a:latin typeface="inherit"/>
              </a:rPr>
              <a:t>ويُعد هذا البرنامج هو الثامن الذي تنفذه الجمعية منذ بداية عام 2025، ضمن جهودها المستمرة في دعم المبادرات الصحية والتوعوية الموجهة للمجتمع .</a:t>
            </a:r>
            <a:endParaRPr lang="ar-SA" b="1" i="0" dirty="0">
              <a:effectLst/>
              <a:latin typeface="Changa"/>
            </a:endParaRPr>
          </a:p>
          <a:p>
            <a:endParaRPr lang="ar-SA" b="1" dirty="0"/>
          </a:p>
        </p:txBody>
      </p:sp>
      <p:sp>
        <p:nvSpPr>
          <p:cNvPr id="4" name="عنوان فرعي 2">
            <a:extLst>
              <a:ext uri="{FF2B5EF4-FFF2-40B4-BE49-F238E27FC236}">
                <a16:creationId xmlns:a16="http://schemas.microsoft.com/office/drawing/2014/main" id="{8DD50D86-EDBE-4767-A204-8817437BB9A8}"/>
              </a:ext>
            </a:extLst>
          </p:cNvPr>
          <p:cNvSpPr txBox="1">
            <a:spLocks/>
          </p:cNvSpPr>
          <p:nvPr/>
        </p:nvSpPr>
        <p:spPr>
          <a:xfrm flipH="1">
            <a:off x="5899315" y="6150793"/>
            <a:ext cx="5357600" cy="11602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4488" indent="-344488" algn="r" defTabSz="914400" rtl="1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95338" indent="-338138" algn="r" defTabSz="914400" rtl="1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58888" indent="-344488" algn="r" defTabSz="914400" rtl="1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709738" indent="-338138" algn="r" defTabSz="914400" rtl="1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173288" indent="-344488" algn="r" defTabSz="914400" rtl="1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642616" indent="-338328" algn="r" defTabSz="914400" rtl="1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3108960" indent="-338328" algn="r" defTabSz="914400" rtl="1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575304" indent="-338328" algn="r" defTabSz="914400" rtl="1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4041648" indent="-338328" algn="r" defTabSz="914400" rtl="1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50000"/>
              </a:lnSpc>
              <a:spcBef>
                <a:spcPts val="600"/>
              </a:spcBef>
            </a:pPr>
            <a:r>
              <a:rPr lang="ar-SA" dirty="0"/>
              <a:t>جمعية التنمية الأهلية بالقارة</a:t>
            </a:r>
          </a:p>
          <a:p>
            <a:pPr>
              <a:lnSpc>
                <a:spcPct val="50000"/>
              </a:lnSpc>
              <a:spcBef>
                <a:spcPts val="600"/>
              </a:spcBef>
            </a:pPr>
            <a:r>
              <a:rPr lang="en-US" dirty="0"/>
              <a:t>2025</a:t>
            </a:r>
          </a:p>
          <a:p>
            <a:pPr>
              <a:lnSpc>
                <a:spcPct val="50000"/>
              </a:lnSpc>
              <a:spcBef>
                <a:spcPts val="600"/>
              </a:spcBef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891252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عنصر نائب للمحتوى 5">
            <a:extLst>
              <a:ext uri="{FF2B5EF4-FFF2-40B4-BE49-F238E27FC236}">
                <a16:creationId xmlns:a16="http://schemas.microsoft.com/office/drawing/2014/main" id="{5CE8FBAC-6B31-4040-8B77-8BC0BD4D51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28456" y="1133515"/>
            <a:ext cx="2272296" cy="4039005"/>
          </a:xfrm>
        </p:spPr>
      </p:pic>
      <p:sp>
        <p:nvSpPr>
          <p:cNvPr id="4" name="عنوان فرعي 2">
            <a:extLst>
              <a:ext uri="{FF2B5EF4-FFF2-40B4-BE49-F238E27FC236}">
                <a16:creationId xmlns:a16="http://schemas.microsoft.com/office/drawing/2014/main" id="{89BE9099-FE7A-4327-9B9A-0FA6E9B39299}"/>
              </a:ext>
            </a:extLst>
          </p:cNvPr>
          <p:cNvSpPr txBox="1">
            <a:spLocks/>
          </p:cNvSpPr>
          <p:nvPr/>
        </p:nvSpPr>
        <p:spPr>
          <a:xfrm flipH="1">
            <a:off x="5899315" y="6150793"/>
            <a:ext cx="5357600" cy="11602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4488" indent="-344488" algn="r" defTabSz="914400" rtl="1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95338" indent="-338138" algn="r" defTabSz="914400" rtl="1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58888" indent="-344488" algn="r" defTabSz="914400" rtl="1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709738" indent="-338138" algn="r" defTabSz="914400" rtl="1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173288" indent="-344488" algn="r" defTabSz="914400" rtl="1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642616" indent="-338328" algn="r" defTabSz="914400" rtl="1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3108960" indent="-338328" algn="r" defTabSz="914400" rtl="1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575304" indent="-338328" algn="r" defTabSz="914400" rtl="1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4041648" indent="-338328" algn="r" defTabSz="914400" rtl="1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50000"/>
              </a:lnSpc>
              <a:spcBef>
                <a:spcPts val="600"/>
              </a:spcBef>
            </a:pPr>
            <a:r>
              <a:rPr lang="ar-SA" dirty="0"/>
              <a:t>جمعية التنمية الأهلية بالقارة</a:t>
            </a:r>
          </a:p>
          <a:p>
            <a:pPr>
              <a:lnSpc>
                <a:spcPct val="50000"/>
              </a:lnSpc>
              <a:spcBef>
                <a:spcPts val="600"/>
              </a:spcBef>
            </a:pPr>
            <a:r>
              <a:rPr lang="en-US" dirty="0"/>
              <a:t>2025</a:t>
            </a:r>
          </a:p>
          <a:p>
            <a:pPr>
              <a:lnSpc>
                <a:spcPct val="50000"/>
              </a:lnSpc>
              <a:spcBef>
                <a:spcPts val="600"/>
              </a:spcBef>
            </a:pPr>
            <a:endParaRPr lang="ar-SA" dirty="0"/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2C1D39BE-790B-4173-875A-74F586A1C3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8115" y="1135745"/>
            <a:ext cx="2272296" cy="4039006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DA550AD6-BD8B-4E73-A239-7480054698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2058" y="1133516"/>
            <a:ext cx="2272296" cy="4039006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F0111721-C8C7-4831-BB3C-CFDF67A925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5660" y="1133516"/>
            <a:ext cx="2272296" cy="4039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671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عنصر نائب للمحتوى 5">
            <a:extLst>
              <a:ext uri="{FF2B5EF4-FFF2-40B4-BE49-F238E27FC236}">
                <a16:creationId xmlns:a16="http://schemas.microsoft.com/office/drawing/2014/main" id="{275332A0-B668-4ACC-ADA5-4D50C0A808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78518" y="2910909"/>
            <a:ext cx="1667763" cy="2964449"/>
          </a:xfrm>
        </p:spPr>
      </p:pic>
      <p:sp>
        <p:nvSpPr>
          <p:cNvPr id="4" name="عنوان فرعي 2">
            <a:extLst>
              <a:ext uri="{FF2B5EF4-FFF2-40B4-BE49-F238E27FC236}">
                <a16:creationId xmlns:a16="http://schemas.microsoft.com/office/drawing/2014/main" id="{480A3BDA-608A-42D6-9048-26142FEC0882}"/>
              </a:ext>
            </a:extLst>
          </p:cNvPr>
          <p:cNvSpPr txBox="1">
            <a:spLocks/>
          </p:cNvSpPr>
          <p:nvPr/>
        </p:nvSpPr>
        <p:spPr>
          <a:xfrm flipH="1">
            <a:off x="5899315" y="6150793"/>
            <a:ext cx="5357600" cy="11602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4488" indent="-344488" algn="r" defTabSz="914400" rtl="1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95338" indent="-338138" algn="r" defTabSz="914400" rtl="1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58888" indent="-344488" algn="r" defTabSz="914400" rtl="1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709738" indent="-338138" algn="r" defTabSz="914400" rtl="1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173288" indent="-344488" algn="r" defTabSz="914400" rtl="1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642616" indent="-338328" algn="r" defTabSz="914400" rtl="1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3108960" indent="-338328" algn="r" defTabSz="914400" rtl="1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575304" indent="-338328" algn="r" defTabSz="914400" rtl="1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4041648" indent="-338328" algn="r" defTabSz="914400" rtl="1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50000"/>
              </a:lnSpc>
              <a:spcBef>
                <a:spcPts val="600"/>
              </a:spcBef>
            </a:pPr>
            <a:r>
              <a:rPr lang="ar-SA" dirty="0"/>
              <a:t>جمعية التنمية الأهلية بالقارة</a:t>
            </a:r>
          </a:p>
          <a:p>
            <a:pPr>
              <a:lnSpc>
                <a:spcPct val="50000"/>
              </a:lnSpc>
              <a:spcBef>
                <a:spcPts val="600"/>
              </a:spcBef>
            </a:pPr>
            <a:r>
              <a:rPr lang="en-US" dirty="0"/>
              <a:t>2025</a:t>
            </a:r>
          </a:p>
          <a:p>
            <a:pPr>
              <a:lnSpc>
                <a:spcPct val="50000"/>
              </a:lnSpc>
              <a:spcBef>
                <a:spcPts val="600"/>
              </a:spcBef>
            </a:pPr>
            <a:endParaRPr lang="ar-SA" dirty="0"/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F3894CA3-C997-4EC3-A873-A2C9AA826A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1601" y="2910909"/>
            <a:ext cx="1667763" cy="2964449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2FB91B39-383C-41AD-8D40-7249247B5F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1214" y="931181"/>
            <a:ext cx="3465067" cy="1949405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3A31DB4F-CC22-4FE3-8251-FACC539FF1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3358" y="935152"/>
            <a:ext cx="3979089" cy="497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967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gt.TF16401375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gt.TF16401375" id="{88C267F7-6748-4E8F-92B9-FDCF5D67106B}" vid="{56E2D7BD-A11A-4715-B839-AB854459E2B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{56000FFD-ABFD-4A23-A962-D24DF3A61971}tf16401375_win32</Template>
  <TotalTime>26</TotalTime>
  <Words>133</Words>
  <Application>Microsoft Office PowerPoint</Application>
  <PresentationFormat>شاشة عريضة</PresentationFormat>
  <Paragraphs>21</Paragraphs>
  <Slides>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12" baseType="lpstr">
      <vt:lpstr>Arial</vt:lpstr>
      <vt:lpstr>Changa</vt:lpstr>
      <vt:lpstr>inherit</vt:lpstr>
      <vt:lpstr>MS Shell Dlg 2</vt:lpstr>
      <vt:lpstr>Wingdings</vt:lpstr>
      <vt:lpstr>Wingdings 3</vt:lpstr>
      <vt:lpstr>tgt.TF16401375</vt:lpstr>
      <vt:lpstr>صحة الأسنان</vt:lpstr>
      <vt:lpstr>عرض تقديمي في PowerPoint</vt:lpstr>
      <vt:lpstr>برنامج صحة الأسنان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صحة الأسنان</dc:title>
  <dc:creator>JAVA</dc:creator>
  <cp:lastModifiedBy>JAVA</cp:lastModifiedBy>
  <cp:revision>1</cp:revision>
  <dcterms:created xsi:type="dcterms:W3CDTF">2025-04-30T05:21:27Z</dcterms:created>
  <dcterms:modified xsi:type="dcterms:W3CDTF">2025-04-30T05:48:09Z</dcterms:modified>
</cp:coreProperties>
</file>