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83A9B2-515F-4C00-B9BB-666B38CDE87C}" type="doc">
      <dgm:prSet loTypeId="urn:microsoft.com/office/officeart/2005/8/layout/chevron2" loCatId="list" qsTypeId="urn:microsoft.com/office/officeart/2005/8/quickstyle/3d2" qsCatId="3D" csTypeId="urn:microsoft.com/office/officeart/2005/8/colors/colorful1" csCatId="colorful" phldr="1"/>
      <dgm:spPr/>
      <dgm:t>
        <a:bodyPr/>
        <a:lstStyle/>
        <a:p>
          <a:pPr rtl="1"/>
          <a:endParaRPr lang="ar-SA"/>
        </a:p>
      </dgm:t>
    </dgm:pt>
    <dgm:pt modelId="{A32F9026-3236-49B8-B0E3-120E6CB72D44}">
      <dgm:prSet phldrT="[نص]" phldr="1"/>
      <dgm:spPr/>
      <dgm:t>
        <a:bodyPr/>
        <a:lstStyle/>
        <a:p>
          <a:pPr rtl="1"/>
          <a:endParaRPr lang="ar-SA"/>
        </a:p>
      </dgm:t>
    </dgm:pt>
    <dgm:pt modelId="{C0A74852-F47C-4A51-834C-FB1814082D7A}" type="parTrans" cxnId="{5245BC06-9BF5-45E1-AB0D-8C16FEC06DFA}">
      <dgm:prSet/>
      <dgm:spPr/>
      <dgm:t>
        <a:bodyPr/>
        <a:lstStyle/>
        <a:p>
          <a:pPr rtl="1"/>
          <a:endParaRPr lang="ar-SA"/>
        </a:p>
      </dgm:t>
    </dgm:pt>
    <dgm:pt modelId="{50EB1FC1-E778-45F9-A529-FA53B6FD364D}" type="sibTrans" cxnId="{5245BC06-9BF5-45E1-AB0D-8C16FEC06DFA}">
      <dgm:prSet/>
      <dgm:spPr/>
      <dgm:t>
        <a:bodyPr/>
        <a:lstStyle/>
        <a:p>
          <a:pPr rtl="1"/>
          <a:endParaRPr lang="ar-SA"/>
        </a:p>
      </dgm:t>
    </dgm:pt>
    <dgm:pt modelId="{4DAFE3E1-98CA-4C66-9A47-232D632D161A}">
      <dgm:prSet phldrT="[نص]" phldr="1"/>
      <dgm:spPr/>
      <dgm:t>
        <a:bodyPr/>
        <a:lstStyle/>
        <a:p>
          <a:pPr rtl="1"/>
          <a:endParaRPr lang="ar-SA" dirty="0"/>
        </a:p>
      </dgm:t>
    </dgm:pt>
    <dgm:pt modelId="{45D4093F-4211-47E6-BF1C-1AB57CBF34B4}" type="parTrans" cxnId="{43D1F0C0-156F-4BC3-B939-9AC194782A90}">
      <dgm:prSet/>
      <dgm:spPr/>
      <dgm:t>
        <a:bodyPr/>
        <a:lstStyle/>
        <a:p>
          <a:pPr rtl="1"/>
          <a:endParaRPr lang="ar-SA"/>
        </a:p>
      </dgm:t>
    </dgm:pt>
    <dgm:pt modelId="{1E93190F-F99F-4ADB-BF75-0152E3AD8120}" type="sibTrans" cxnId="{43D1F0C0-156F-4BC3-B939-9AC194782A90}">
      <dgm:prSet/>
      <dgm:spPr/>
      <dgm:t>
        <a:bodyPr/>
        <a:lstStyle/>
        <a:p>
          <a:pPr rtl="1"/>
          <a:endParaRPr lang="ar-SA"/>
        </a:p>
      </dgm:t>
    </dgm:pt>
    <dgm:pt modelId="{D19EAE6A-7DB9-4095-A59F-CB014CB6D949}">
      <dgm:prSet phldrT="[نص]"/>
      <dgm:spPr/>
      <dgm:t>
        <a:bodyPr/>
        <a:lstStyle/>
        <a:p>
          <a:pPr rtl="1"/>
          <a:r>
            <a:rPr lang="ar-SA" dirty="0"/>
            <a:t>15 / 6 / 2025</a:t>
          </a:r>
        </a:p>
      </dgm:t>
    </dgm:pt>
    <dgm:pt modelId="{62C44315-ECEE-4E66-BB05-9FE9B5375662}" type="parTrans" cxnId="{71155400-50FD-41FB-8726-8457625C69B5}">
      <dgm:prSet/>
      <dgm:spPr/>
      <dgm:t>
        <a:bodyPr/>
        <a:lstStyle/>
        <a:p>
          <a:pPr rtl="1"/>
          <a:endParaRPr lang="ar-SA"/>
        </a:p>
      </dgm:t>
    </dgm:pt>
    <dgm:pt modelId="{74D3EF08-9774-47B4-BE2A-271B498B48EF}" type="sibTrans" cxnId="{71155400-50FD-41FB-8726-8457625C69B5}">
      <dgm:prSet/>
      <dgm:spPr/>
      <dgm:t>
        <a:bodyPr/>
        <a:lstStyle/>
        <a:p>
          <a:pPr rtl="1"/>
          <a:endParaRPr lang="ar-SA"/>
        </a:p>
      </dgm:t>
    </dgm:pt>
    <dgm:pt modelId="{C6FC1EA0-3B9D-4669-8792-AF4DEE8B8BC0}">
      <dgm:prSet phldrT="[نص]" phldr="1"/>
      <dgm:spPr/>
      <dgm:t>
        <a:bodyPr/>
        <a:lstStyle/>
        <a:p>
          <a:pPr rtl="1"/>
          <a:endParaRPr lang="ar-SA"/>
        </a:p>
      </dgm:t>
    </dgm:pt>
    <dgm:pt modelId="{D27903EE-546A-4202-B4CB-29C432652342}" type="parTrans" cxnId="{4A3A9A90-AF9C-4255-801A-FBE860646057}">
      <dgm:prSet/>
      <dgm:spPr/>
      <dgm:t>
        <a:bodyPr/>
        <a:lstStyle/>
        <a:p>
          <a:pPr rtl="1"/>
          <a:endParaRPr lang="ar-SA"/>
        </a:p>
      </dgm:t>
    </dgm:pt>
    <dgm:pt modelId="{45937AC2-F02F-4E30-9486-76D01F2C9605}" type="sibTrans" cxnId="{4A3A9A90-AF9C-4255-801A-FBE860646057}">
      <dgm:prSet/>
      <dgm:spPr/>
      <dgm:t>
        <a:bodyPr/>
        <a:lstStyle/>
        <a:p>
          <a:pPr rtl="1"/>
          <a:endParaRPr lang="ar-SA"/>
        </a:p>
      </dgm:t>
    </dgm:pt>
    <dgm:pt modelId="{9B9E49F0-D5F1-472E-9A5E-9AC434152832}">
      <dgm:prSet phldrT="[نص]"/>
      <dgm:spPr/>
      <dgm:t>
        <a:bodyPr/>
        <a:lstStyle/>
        <a:p>
          <a:pPr rtl="1"/>
          <a:r>
            <a:rPr lang="ar-SA" dirty="0"/>
            <a:t>المستفيدين : جميع طلاب و طالبات مدارس القارة</a:t>
          </a:r>
        </a:p>
      </dgm:t>
    </dgm:pt>
    <dgm:pt modelId="{751838E3-FD98-4BD5-A1E9-0AC0AAEA3BA3}" type="parTrans" cxnId="{41972F9B-2EAB-4D46-AC2E-F05AB1371009}">
      <dgm:prSet/>
      <dgm:spPr/>
      <dgm:t>
        <a:bodyPr/>
        <a:lstStyle/>
        <a:p>
          <a:pPr rtl="1"/>
          <a:endParaRPr lang="ar-SA"/>
        </a:p>
      </dgm:t>
    </dgm:pt>
    <dgm:pt modelId="{8772D6C8-A8E7-426C-A4F9-D58A7560BA15}" type="sibTrans" cxnId="{41972F9B-2EAB-4D46-AC2E-F05AB1371009}">
      <dgm:prSet/>
      <dgm:spPr/>
      <dgm:t>
        <a:bodyPr/>
        <a:lstStyle/>
        <a:p>
          <a:pPr rtl="1"/>
          <a:endParaRPr lang="ar-SA"/>
        </a:p>
      </dgm:t>
    </dgm:pt>
    <dgm:pt modelId="{D265EA57-98BC-48F2-8949-F5229AED9F55}">
      <dgm:prSet phldrT="[نص]" phldr="1"/>
      <dgm:spPr/>
      <dgm:t>
        <a:bodyPr/>
        <a:lstStyle/>
        <a:p>
          <a:pPr rtl="1"/>
          <a:endParaRPr lang="ar-SA"/>
        </a:p>
      </dgm:t>
    </dgm:pt>
    <dgm:pt modelId="{F3728FC5-442A-4529-915F-858E40C6EAB7}" type="parTrans" cxnId="{7236DF4B-6863-4002-9AA9-571A5C550A27}">
      <dgm:prSet/>
      <dgm:spPr/>
      <dgm:t>
        <a:bodyPr/>
        <a:lstStyle/>
        <a:p>
          <a:pPr rtl="1"/>
          <a:endParaRPr lang="ar-SA"/>
        </a:p>
      </dgm:t>
    </dgm:pt>
    <dgm:pt modelId="{2B076545-B48F-4548-ADC9-6D937C0882FF}" type="sibTrans" cxnId="{7236DF4B-6863-4002-9AA9-571A5C550A27}">
      <dgm:prSet/>
      <dgm:spPr/>
      <dgm:t>
        <a:bodyPr/>
        <a:lstStyle/>
        <a:p>
          <a:pPr rtl="1"/>
          <a:endParaRPr lang="ar-SA"/>
        </a:p>
      </dgm:t>
    </dgm:pt>
    <dgm:pt modelId="{6A0CDE3E-12FD-4605-828C-DD3EB452D6C2}">
      <dgm:prSet phldrT="[نص]" custT="1"/>
      <dgm:spPr/>
      <dgm:t>
        <a:bodyPr/>
        <a:lstStyle/>
        <a:p>
          <a:pPr rtl="1"/>
          <a:r>
            <a:rPr lang="ar-SA" sz="2800" dirty="0"/>
            <a:t>توزيع الماء على جميع مدارس القارة للبنين و البنات </a:t>
          </a:r>
        </a:p>
      </dgm:t>
    </dgm:pt>
    <dgm:pt modelId="{76406A73-7314-4C86-AD82-53CB22A93FE5}" type="parTrans" cxnId="{6E7BA213-8607-458F-A634-0B11C31674C4}">
      <dgm:prSet/>
      <dgm:spPr/>
      <dgm:t>
        <a:bodyPr/>
        <a:lstStyle/>
        <a:p>
          <a:pPr rtl="1"/>
          <a:endParaRPr lang="ar-SA"/>
        </a:p>
      </dgm:t>
    </dgm:pt>
    <dgm:pt modelId="{E27FD924-2772-4D94-97EA-A698E46EAA09}" type="sibTrans" cxnId="{6E7BA213-8607-458F-A634-0B11C31674C4}">
      <dgm:prSet/>
      <dgm:spPr/>
      <dgm:t>
        <a:bodyPr/>
        <a:lstStyle/>
        <a:p>
          <a:pPr rtl="1"/>
          <a:endParaRPr lang="ar-SA"/>
        </a:p>
      </dgm:t>
    </dgm:pt>
    <dgm:pt modelId="{28EE4117-F668-4DF0-998E-576F52826169}" type="pres">
      <dgm:prSet presAssocID="{8383A9B2-515F-4C00-B9BB-666B38CDE87C}" presName="linearFlow" presStyleCnt="0">
        <dgm:presLayoutVars>
          <dgm:dir/>
          <dgm:animLvl val="lvl"/>
          <dgm:resizeHandles val="exact"/>
        </dgm:presLayoutVars>
      </dgm:prSet>
      <dgm:spPr/>
    </dgm:pt>
    <dgm:pt modelId="{30249BDC-25EF-42E4-B92C-367DC873ACA2}" type="pres">
      <dgm:prSet presAssocID="{A32F9026-3236-49B8-B0E3-120E6CB72D44}" presName="composite" presStyleCnt="0"/>
      <dgm:spPr/>
    </dgm:pt>
    <dgm:pt modelId="{25362716-D950-457F-AF3E-064155FE83E7}" type="pres">
      <dgm:prSet presAssocID="{A32F9026-3236-49B8-B0E3-120E6CB72D44}" presName="parentText" presStyleLbl="alignNode1" presStyleIdx="0" presStyleCnt="3">
        <dgm:presLayoutVars>
          <dgm:chMax val="1"/>
          <dgm:bulletEnabled val="1"/>
        </dgm:presLayoutVars>
      </dgm:prSet>
      <dgm:spPr/>
    </dgm:pt>
    <dgm:pt modelId="{30B38064-EBD1-4A8F-8138-5A40E2C4779B}" type="pres">
      <dgm:prSet presAssocID="{A32F9026-3236-49B8-B0E3-120E6CB72D44}" presName="descendantText" presStyleLbl="alignAcc1" presStyleIdx="0" presStyleCnt="3">
        <dgm:presLayoutVars>
          <dgm:bulletEnabled val="1"/>
        </dgm:presLayoutVars>
      </dgm:prSet>
      <dgm:spPr/>
    </dgm:pt>
    <dgm:pt modelId="{B197644C-DEE3-4AF1-B816-3C613F8C7094}" type="pres">
      <dgm:prSet presAssocID="{50EB1FC1-E778-45F9-A529-FA53B6FD364D}" presName="sp" presStyleCnt="0"/>
      <dgm:spPr/>
    </dgm:pt>
    <dgm:pt modelId="{D4D91616-FACD-41FB-83FB-69C772ACAA71}" type="pres">
      <dgm:prSet presAssocID="{C6FC1EA0-3B9D-4669-8792-AF4DEE8B8BC0}" presName="composite" presStyleCnt="0"/>
      <dgm:spPr/>
    </dgm:pt>
    <dgm:pt modelId="{2763C408-4FD0-406C-A55A-04BB30338EE7}" type="pres">
      <dgm:prSet presAssocID="{C6FC1EA0-3B9D-4669-8792-AF4DEE8B8BC0}" presName="parentText" presStyleLbl="alignNode1" presStyleIdx="1" presStyleCnt="3">
        <dgm:presLayoutVars>
          <dgm:chMax val="1"/>
          <dgm:bulletEnabled val="1"/>
        </dgm:presLayoutVars>
      </dgm:prSet>
      <dgm:spPr/>
    </dgm:pt>
    <dgm:pt modelId="{258A2865-118B-46D2-BA7F-40256B283A5E}" type="pres">
      <dgm:prSet presAssocID="{C6FC1EA0-3B9D-4669-8792-AF4DEE8B8BC0}" presName="descendantText" presStyleLbl="alignAcc1" presStyleIdx="1" presStyleCnt="3">
        <dgm:presLayoutVars>
          <dgm:bulletEnabled val="1"/>
        </dgm:presLayoutVars>
      </dgm:prSet>
      <dgm:spPr/>
    </dgm:pt>
    <dgm:pt modelId="{B25735DA-5908-4FA5-9673-AC6D3D2F3402}" type="pres">
      <dgm:prSet presAssocID="{45937AC2-F02F-4E30-9486-76D01F2C9605}" presName="sp" presStyleCnt="0"/>
      <dgm:spPr/>
    </dgm:pt>
    <dgm:pt modelId="{C769C6F2-00D2-487D-AEB9-8A4470EF0688}" type="pres">
      <dgm:prSet presAssocID="{D265EA57-98BC-48F2-8949-F5229AED9F55}" presName="composite" presStyleCnt="0"/>
      <dgm:spPr/>
    </dgm:pt>
    <dgm:pt modelId="{5BCCA078-F40B-4B4A-AF61-86EF829B6B3E}" type="pres">
      <dgm:prSet presAssocID="{D265EA57-98BC-48F2-8949-F5229AED9F55}" presName="parentText" presStyleLbl="alignNode1" presStyleIdx="2" presStyleCnt="3">
        <dgm:presLayoutVars>
          <dgm:chMax val="1"/>
          <dgm:bulletEnabled val="1"/>
        </dgm:presLayoutVars>
      </dgm:prSet>
      <dgm:spPr/>
    </dgm:pt>
    <dgm:pt modelId="{E63FEFD8-2441-48FE-A536-5E714842AD29}" type="pres">
      <dgm:prSet presAssocID="{D265EA57-98BC-48F2-8949-F5229AED9F55}" presName="descendantText" presStyleLbl="alignAcc1" presStyleIdx="2" presStyleCnt="3">
        <dgm:presLayoutVars>
          <dgm:bulletEnabled val="1"/>
        </dgm:presLayoutVars>
      </dgm:prSet>
      <dgm:spPr/>
    </dgm:pt>
  </dgm:ptLst>
  <dgm:cxnLst>
    <dgm:cxn modelId="{71155400-50FD-41FB-8726-8457625C69B5}" srcId="{A32F9026-3236-49B8-B0E3-120E6CB72D44}" destId="{D19EAE6A-7DB9-4095-A59F-CB014CB6D949}" srcOrd="1" destOrd="0" parTransId="{62C44315-ECEE-4E66-BB05-9FE9B5375662}" sibTransId="{74D3EF08-9774-47B4-BE2A-271B498B48EF}"/>
    <dgm:cxn modelId="{5245BC06-9BF5-45E1-AB0D-8C16FEC06DFA}" srcId="{8383A9B2-515F-4C00-B9BB-666B38CDE87C}" destId="{A32F9026-3236-49B8-B0E3-120E6CB72D44}" srcOrd="0" destOrd="0" parTransId="{C0A74852-F47C-4A51-834C-FB1814082D7A}" sibTransId="{50EB1FC1-E778-45F9-A529-FA53B6FD364D}"/>
    <dgm:cxn modelId="{2976F108-5074-45A2-B5D1-FE170053CE30}" type="presOf" srcId="{8383A9B2-515F-4C00-B9BB-666B38CDE87C}" destId="{28EE4117-F668-4DF0-998E-576F52826169}" srcOrd="0" destOrd="0" presId="urn:microsoft.com/office/officeart/2005/8/layout/chevron2"/>
    <dgm:cxn modelId="{8393EC09-4B75-4103-8783-F6752601BBE2}" type="presOf" srcId="{6A0CDE3E-12FD-4605-828C-DD3EB452D6C2}" destId="{E63FEFD8-2441-48FE-A536-5E714842AD29}" srcOrd="0" destOrd="0" presId="urn:microsoft.com/office/officeart/2005/8/layout/chevron2"/>
    <dgm:cxn modelId="{6E7BA213-8607-458F-A634-0B11C31674C4}" srcId="{D265EA57-98BC-48F2-8949-F5229AED9F55}" destId="{6A0CDE3E-12FD-4605-828C-DD3EB452D6C2}" srcOrd="0" destOrd="0" parTransId="{76406A73-7314-4C86-AD82-53CB22A93FE5}" sibTransId="{E27FD924-2772-4D94-97EA-A698E46EAA09}"/>
    <dgm:cxn modelId="{6B641027-A1FA-48F0-B781-943556A0DEBC}" type="presOf" srcId="{D265EA57-98BC-48F2-8949-F5229AED9F55}" destId="{5BCCA078-F40B-4B4A-AF61-86EF829B6B3E}" srcOrd="0" destOrd="0" presId="urn:microsoft.com/office/officeart/2005/8/layout/chevron2"/>
    <dgm:cxn modelId="{7236DF4B-6863-4002-9AA9-571A5C550A27}" srcId="{8383A9B2-515F-4C00-B9BB-666B38CDE87C}" destId="{D265EA57-98BC-48F2-8949-F5229AED9F55}" srcOrd="2" destOrd="0" parTransId="{F3728FC5-442A-4529-915F-858E40C6EAB7}" sibTransId="{2B076545-B48F-4548-ADC9-6D937C0882FF}"/>
    <dgm:cxn modelId="{4A3A9A90-AF9C-4255-801A-FBE860646057}" srcId="{8383A9B2-515F-4C00-B9BB-666B38CDE87C}" destId="{C6FC1EA0-3B9D-4669-8792-AF4DEE8B8BC0}" srcOrd="1" destOrd="0" parTransId="{D27903EE-546A-4202-B4CB-29C432652342}" sibTransId="{45937AC2-F02F-4E30-9486-76D01F2C9605}"/>
    <dgm:cxn modelId="{6840439A-321C-4F3B-B397-8BA20FA5FC0E}" type="presOf" srcId="{A32F9026-3236-49B8-B0E3-120E6CB72D44}" destId="{25362716-D950-457F-AF3E-064155FE83E7}" srcOrd="0" destOrd="0" presId="urn:microsoft.com/office/officeart/2005/8/layout/chevron2"/>
    <dgm:cxn modelId="{41972F9B-2EAB-4D46-AC2E-F05AB1371009}" srcId="{C6FC1EA0-3B9D-4669-8792-AF4DEE8B8BC0}" destId="{9B9E49F0-D5F1-472E-9A5E-9AC434152832}" srcOrd="0" destOrd="0" parTransId="{751838E3-FD98-4BD5-A1E9-0AC0AAEA3BA3}" sibTransId="{8772D6C8-A8E7-426C-A4F9-D58A7560BA15}"/>
    <dgm:cxn modelId="{2A2E74B7-8784-444E-813B-90F97EDE4C87}" type="presOf" srcId="{9B9E49F0-D5F1-472E-9A5E-9AC434152832}" destId="{258A2865-118B-46D2-BA7F-40256B283A5E}" srcOrd="0" destOrd="0" presId="urn:microsoft.com/office/officeart/2005/8/layout/chevron2"/>
    <dgm:cxn modelId="{7A9C48BD-69CD-4E8F-BCE9-711548424A4B}" type="presOf" srcId="{C6FC1EA0-3B9D-4669-8792-AF4DEE8B8BC0}" destId="{2763C408-4FD0-406C-A55A-04BB30338EE7}" srcOrd="0" destOrd="0" presId="urn:microsoft.com/office/officeart/2005/8/layout/chevron2"/>
    <dgm:cxn modelId="{43D1F0C0-156F-4BC3-B939-9AC194782A90}" srcId="{A32F9026-3236-49B8-B0E3-120E6CB72D44}" destId="{4DAFE3E1-98CA-4C66-9A47-232D632D161A}" srcOrd="0" destOrd="0" parTransId="{45D4093F-4211-47E6-BF1C-1AB57CBF34B4}" sibTransId="{1E93190F-F99F-4ADB-BF75-0152E3AD8120}"/>
    <dgm:cxn modelId="{D6592BC6-B215-4BEA-A170-A0B92A90FEB0}" type="presOf" srcId="{4DAFE3E1-98CA-4C66-9A47-232D632D161A}" destId="{30B38064-EBD1-4A8F-8138-5A40E2C4779B}" srcOrd="0" destOrd="0" presId="urn:microsoft.com/office/officeart/2005/8/layout/chevron2"/>
    <dgm:cxn modelId="{0B4EBBCF-236E-4E64-A8EF-64D0945D9B71}" type="presOf" srcId="{D19EAE6A-7DB9-4095-A59F-CB014CB6D949}" destId="{30B38064-EBD1-4A8F-8138-5A40E2C4779B}" srcOrd="0" destOrd="1" presId="urn:microsoft.com/office/officeart/2005/8/layout/chevron2"/>
    <dgm:cxn modelId="{CDEA95F2-C0E0-4207-9D5B-70224F6D44BF}" type="presParOf" srcId="{28EE4117-F668-4DF0-998E-576F52826169}" destId="{30249BDC-25EF-42E4-B92C-367DC873ACA2}" srcOrd="0" destOrd="0" presId="urn:microsoft.com/office/officeart/2005/8/layout/chevron2"/>
    <dgm:cxn modelId="{959AF0B2-7F0D-4D8A-A230-1AD928668FE0}" type="presParOf" srcId="{30249BDC-25EF-42E4-B92C-367DC873ACA2}" destId="{25362716-D950-457F-AF3E-064155FE83E7}" srcOrd="0" destOrd="0" presId="urn:microsoft.com/office/officeart/2005/8/layout/chevron2"/>
    <dgm:cxn modelId="{AD66C5D2-2C82-4B3A-AE9D-7885E62EF542}" type="presParOf" srcId="{30249BDC-25EF-42E4-B92C-367DC873ACA2}" destId="{30B38064-EBD1-4A8F-8138-5A40E2C4779B}" srcOrd="1" destOrd="0" presId="urn:microsoft.com/office/officeart/2005/8/layout/chevron2"/>
    <dgm:cxn modelId="{B07F3375-5A13-47F1-AACE-B973443A0024}" type="presParOf" srcId="{28EE4117-F668-4DF0-998E-576F52826169}" destId="{B197644C-DEE3-4AF1-B816-3C613F8C7094}" srcOrd="1" destOrd="0" presId="urn:microsoft.com/office/officeart/2005/8/layout/chevron2"/>
    <dgm:cxn modelId="{4B470995-F878-41E1-B65C-857C2DE96BD7}" type="presParOf" srcId="{28EE4117-F668-4DF0-998E-576F52826169}" destId="{D4D91616-FACD-41FB-83FB-69C772ACAA71}" srcOrd="2" destOrd="0" presId="urn:microsoft.com/office/officeart/2005/8/layout/chevron2"/>
    <dgm:cxn modelId="{A5EA26FC-7121-4C93-B4F5-B14D07B6CA7F}" type="presParOf" srcId="{D4D91616-FACD-41FB-83FB-69C772ACAA71}" destId="{2763C408-4FD0-406C-A55A-04BB30338EE7}" srcOrd="0" destOrd="0" presId="urn:microsoft.com/office/officeart/2005/8/layout/chevron2"/>
    <dgm:cxn modelId="{7096D17B-3F33-4FEA-A5E7-124468104837}" type="presParOf" srcId="{D4D91616-FACD-41FB-83FB-69C772ACAA71}" destId="{258A2865-118B-46D2-BA7F-40256B283A5E}" srcOrd="1" destOrd="0" presId="urn:microsoft.com/office/officeart/2005/8/layout/chevron2"/>
    <dgm:cxn modelId="{D8F7667C-5AB4-43D2-9B32-6A16ACC1BD04}" type="presParOf" srcId="{28EE4117-F668-4DF0-998E-576F52826169}" destId="{B25735DA-5908-4FA5-9673-AC6D3D2F3402}" srcOrd="3" destOrd="0" presId="urn:microsoft.com/office/officeart/2005/8/layout/chevron2"/>
    <dgm:cxn modelId="{F5C52DC9-4221-47B0-861D-D99DFB02D4F4}" type="presParOf" srcId="{28EE4117-F668-4DF0-998E-576F52826169}" destId="{C769C6F2-00D2-487D-AEB9-8A4470EF0688}" srcOrd="4" destOrd="0" presId="urn:microsoft.com/office/officeart/2005/8/layout/chevron2"/>
    <dgm:cxn modelId="{FC515766-706D-42A3-879D-6FD8672967B8}" type="presParOf" srcId="{C769C6F2-00D2-487D-AEB9-8A4470EF0688}" destId="{5BCCA078-F40B-4B4A-AF61-86EF829B6B3E}" srcOrd="0" destOrd="0" presId="urn:microsoft.com/office/officeart/2005/8/layout/chevron2"/>
    <dgm:cxn modelId="{3EE7CBEC-593E-4ACA-8938-5D06C5534FA8}" type="presParOf" srcId="{C769C6F2-00D2-487D-AEB9-8A4470EF0688}" destId="{E63FEFD8-2441-48FE-A536-5E714842AD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62716-D950-457F-AF3E-064155FE83E7}">
      <dsp:nvSpPr>
        <dsp:cNvPr id="0" name=""/>
        <dsp:cNvSpPr/>
      </dsp:nvSpPr>
      <dsp:spPr>
        <a:xfrm rot="5400000">
          <a:off x="-219286" y="220991"/>
          <a:ext cx="1461912" cy="1023338"/>
        </a:xfrm>
        <a:prstGeom prst="chevron">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endParaRPr lang="ar-SA" sz="3000" kern="1200"/>
        </a:p>
      </dsp:txBody>
      <dsp:txXfrm rot="-5400000">
        <a:off x="1" y="513373"/>
        <a:ext cx="1023338" cy="438574"/>
      </dsp:txXfrm>
    </dsp:sp>
    <dsp:sp modelId="{30B38064-EBD1-4A8F-8138-5A40E2C4779B}">
      <dsp:nvSpPr>
        <dsp:cNvPr id="0" name=""/>
        <dsp:cNvSpPr/>
      </dsp:nvSpPr>
      <dsp:spPr>
        <a:xfrm rot="5400000">
          <a:off x="3934653" y="-2909610"/>
          <a:ext cx="950243" cy="677287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endParaRPr lang="ar-SA" sz="2800" kern="1200"/>
        </a:p>
        <a:p>
          <a:pPr marL="285750" lvl="1" indent="-285750" algn="r" defTabSz="1244600" rtl="1">
            <a:lnSpc>
              <a:spcPct val="90000"/>
            </a:lnSpc>
            <a:spcBef>
              <a:spcPct val="0"/>
            </a:spcBef>
            <a:spcAft>
              <a:spcPct val="15000"/>
            </a:spcAft>
            <a:buChar char="•"/>
          </a:pPr>
          <a:r>
            <a:rPr lang="ar-SA" sz="2800" kern="1200" dirty="0"/>
            <a:t>15 / 6 / 2025</a:t>
          </a:r>
        </a:p>
      </dsp:txBody>
      <dsp:txXfrm rot="-5400000">
        <a:off x="1023339" y="48091"/>
        <a:ext cx="6726486" cy="857469"/>
      </dsp:txXfrm>
    </dsp:sp>
    <dsp:sp modelId="{2763C408-4FD0-406C-A55A-04BB30338EE7}">
      <dsp:nvSpPr>
        <dsp:cNvPr id="0" name=""/>
        <dsp:cNvSpPr/>
      </dsp:nvSpPr>
      <dsp:spPr>
        <a:xfrm rot="5400000">
          <a:off x="-219286" y="1486993"/>
          <a:ext cx="1461912" cy="1023338"/>
        </a:xfrm>
        <a:prstGeom prst="chevron">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4000"/>
                <a:satMod val="130000"/>
                <a:lumMod val="92000"/>
              </a:schemeClr>
            </a:gs>
            <a:gs pos="100000">
              <a:schemeClr val="accent3">
                <a:hueOff val="0"/>
                <a:satOff val="0"/>
                <a:lumOff val="0"/>
                <a:alphaOff val="0"/>
                <a:shade val="76000"/>
                <a:satMod val="130000"/>
                <a:lumMod val="8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endParaRPr lang="ar-SA" sz="3000" kern="1200"/>
        </a:p>
      </dsp:txBody>
      <dsp:txXfrm rot="-5400000">
        <a:off x="1" y="1779375"/>
        <a:ext cx="1023338" cy="438574"/>
      </dsp:txXfrm>
    </dsp:sp>
    <dsp:sp modelId="{258A2865-118B-46D2-BA7F-40256B283A5E}">
      <dsp:nvSpPr>
        <dsp:cNvPr id="0" name=""/>
        <dsp:cNvSpPr/>
      </dsp:nvSpPr>
      <dsp:spPr>
        <a:xfrm rot="5400000">
          <a:off x="3934653" y="-1643608"/>
          <a:ext cx="950243" cy="677287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SA" sz="2800" kern="1200" dirty="0"/>
            <a:t>المستفيدين : جميع طلاب و طالبات مدارس القارة</a:t>
          </a:r>
        </a:p>
      </dsp:txBody>
      <dsp:txXfrm rot="-5400000">
        <a:off x="1023339" y="1314093"/>
        <a:ext cx="6726486" cy="857469"/>
      </dsp:txXfrm>
    </dsp:sp>
    <dsp:sp modelId="{5BCCA078-F40B-4B4A-AF61-86EF829B6B3E}">
      <dsp:nvSpPr>
        <dsp:cNvPr id="0" name=""/>
        <dsp:cNvSpPr/>
      </dsp:nvSpPr>
      <dsp:spPr>
        <a:xfrm rot="5400000">
          <a:off x="-219286" y="2752995"/>
          <a:ext cx="1461912" cy="1023338"/>
        </a:xfrm>
        <a:prstGeom prst="chevron">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endParaRPr lang="ar-SA" sz="3000" kern="1200"/>
        </a:p>
      </dsp:txBody>
      <dsp:txXfrm rot="-5400000">
        <a:off x="1" y="3045377"/>
        <a:ext cx="1023338" cy="438574"/>
      </dsp:txXfrm>
    </dsp:sp>
    <dsp:sp modelId="{E63FEFD8-2441-48FE-A536-5E714842AD29}">
      <dsp:nvSpPr>
        <dsp:cNvPr id="0" name=""/>
        <dsp:cNvSpPr/>
      </dsp:nvSpPr>
      <dsp:spPr>
        <a:xfrm rot="5400000">
          <a:off x="3934653" y="-377606"/>
          <a:ext cx="950243" cy="6772873"/>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SA" sz="2800" kern="1200" dirty="0"/>
            <a:t>توزيع الماء على جميع مدارس القارة للبنين و البنات </a:t>
          </a:r>
        </a:p>
      </dsp:txBody>
      <dsp:txXfrm rot="-5400000">
        <a:off x="1023339" y="2580095"/>
        <a:ext cx="6726486" cy="8574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7/1/2025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7/1/2025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7/1/2025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7/1/2025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E5059C3-6A89-4494-99FF-5A4D6FFD50EB}" type="datetimeFigureOut">
              <a:rPr lang="en-US" dirty="0"/>
              <a:t>7/1/2025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7/1/2025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609285" y="2851331"/>
            <a:ext cx="3893623" cy="307143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666635" y="2851331"/>
            <a:ext cx="3899798" cy="307143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7/1/2025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7/1/2025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7/1/2025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7D525BB-DA17-4BA0-B3C8-3AC3ABC827E6}" type="datetimeFigureOut">
              <a:rPr lang="en-US" dirty="0"/>
              <a:t>7/1/2025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16C4C9A-3960-41CF-A4E9-2A8FB932454B}" type="datetimeFigureOut">
              <a:rPr lang="en-US" dirty="0"/>
              <a:t>7/1/2025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7/1/2025</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1"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r" defTabSz="914400" rtl="1"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CC6AFA-6885-4B7F-99AF-832A0F1994C0}"/>
              </a:ext>
            </a:extLst>
          </p:cNvPr>
          <p:cNvSpPr>
            <a:spLocks noGrp="1"/>
          </p:cNvSpPr>
          <p:nvPr>
            <p:ph type="ctrTitle"/>
          </p:nvPr>
        </p:nvSpPr>
        <p:spPr/>
        <p:txBody>
          <a:bodyPr/>
          <a:lstStyle/>
          <a:p>
            <a:r>
              <a:rPr lang="ar-SA" dirty="0"/>
              <a:t>تمكين الشباب</a:t>
            </a:r>
          </a:p>
        </p:txBody>
      </p:sp>
      <p:sp>
        <p:nvSpPr>
          <p:cNvPr id="3" name="عنوان فرعي 2">
            <a:extLst>
              <a:ext uri="{FF2B5EF4-FFF2-40B4-BE49-F238E27FC236}">
                <a16:creationId xmlns:a16="http://schemas.microsoft.com/office/drawing/2014/main" id="{04B5D280-D73E-4884-B34A-995A86AB9639}"/>
              </a:ext>
            </a:extLst>
          </p:cNvPr>
          <p:cNvSpPr>
            <a:spLocks noGrp="1"/>
          </p:cNvSpPr>
          <p:nvPr>
            <p:ph type="subTitle" idx="1"/>
          </p:nvPr>
        </p:nvSpPr>
        <p:spPr>
          <a:xfrm>
            <a:off x="6467912" y="6021199"/>
            <a:ext cx="2509250" cy="836801"/>
          </a:xfrm>
        </p:spPr>
        <p:txBody>
          <a:bodyPr/>
          <a:lstStyle/>
          <a:p>
            <a:pPr>
              <a:lnSpc>
                <a:spcPct val="100000"/>
              </a:lnSpc>
            </a:pPr>
            <a:r>
              <a:rPr lang="ar-SA" dirty="0"/>
              <a:t>جمعية التنمية الأهلية بالقارة </a:t>
            </a:r>
          </a:p>
          <a:p>
            <a:pPr>
              <a:lnSpc>
                <a:spcPct val="100000"/>
              </a:lnSpc>
            </a:pPr>
            <a:r>
              <a:rPr lang="ar-SA" dirty="0"/>
              <a:t>2025</a:t>
            </a:r>
          </a:p>
        </p:txBody>
      </p:sp>
    </p:spTree>
    <p:extLst>
      <p:ext uri="{BB962C8B-B14F-4D97-AF65-F5344CB8AC3E}">
        <p14:creationId xmlns:p14="http://schemas.microsoft.com/office/powerpoint/2010/main" val="110375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97A6C7-46ED-4E28-B409-9F3B257D6FB0}"/>
              </a:ext>
            </a:extLst>
          </p:cNvPr>
          <p:cNvSpPr>
            <a:spLocks noGrp="1"/>
          </p:cNvSpPr>
          <p:nvPr>
            <p:ph type="title"/>
          </p:nvPr>
        </p:nvSpPr>
        <p:spPr/>
        <p:txBody>
          <a:bodyPr/>
          <a:lstStyle/>
          <a:p>
            <a:endParaRPr lang="ar-SA"/>
          </a:p>
        </p:txBody>
      </p:sp>
      <p:graphicFrame>
        <p:nvGraphicFramePr>
          <p:cNvPr id="4" name="عنصر نائب للمحتوى 3">
            <a:extLst>
              <a:ext uri="{FF2B5EF4-FFF2-40B4-BE49-F238E27FC236}">
                <a16:creationId xmlns:a16="http://schemas.microsoft.com/office/drawing/2014/main" id="{02279570-01A5-467C-AEE5-8C44F073BE8D}"/>
              </a:ext>
            </a:extLst>
          </p:cNvPr>
          <p:cNvGraphicFramePr>
            <a:graphicFrameLocks noGrp="1"/>
          </p:cNvGraphicFramePr>
          <p:nvPr>
            <p:ph idx="1"/>
            <p:extLst>
              <p:ext uri="{D42A27DB-BD31-4B8C-83A1-F6EECF244321}">
                <p14:modId xmlns:p14="http://schemas.microsoft.com/office/powerpoint/2010/main" val="809360500"/>
              </p:ext>
            </p:extLst>
          </p:nvPr>
        </p:nvGraphicFramePr>
        <p:xfrm>
          <a:off x="2773363" y="2052638"/>
          <a:ext cx="7796212" cy="3997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وان 1">
            <a:extLst>
              <a:ext uri="{FF2B5EF4-FFF2-40B4-BE49-F238E27FC236}">
                <a16:creationId xmlns:a16="http://schemas.microsoft.com/office/drawing/2014/main" id="{CC0FA9C9-28DF-423A-8751-AE922973C15F}"/>
              </a:ext>
            </a:extLst>
          </p:cNvPr>
          <p:cNvSpPr txBox="1">
            <a:spLocks/>
          </p:cNvSpPr>
          <p:nvPr/>
        </p:nvSpPr>
        <p:spPr>
          <a:xfrm>
            <a:off x="9127222" y="6172816"/>
            <a:ext cx="2181148" cy="685184"/>
          </a:xfrm>
          <a:prstGeom prst="rect">
            <a:avLst/>
          </a:prstGeom>
        </p:spPr>
        <p:txBody>
          <a:bodyPr vert="horz" lIns="91440" tIns="45720" rIns="91440" bIns="45720" rtlCol="0" anchor="t">
            <a:normAutofit/>
          </a:bodyPr>
          <a:lstStyle>
            <a:lvl1pPr algn="r" defTabSz="914400" rtl="1"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ar-SA" sz="1600"/>
              <a:t>جمعية التنمية الأهلية بالقارة</a:t>
            </a:r>
            <a:br>
              <a:rPr lang="ar-SA" sz="1600"/>
            </a:br>
            <a:r>
              <a:rPr lang="ar-SA" sz="1600"/>
              <a:t>2025</a:t>
            </a:r>
            <a:endParaRPr lang="ar-SA" sz="1600" dirty="0"/>
          </a:p>
        </p:txBody>
      </p:sp>
    </p:spTree>
    <p:extLst>
      <p:ext uri="{BB962C8B-B14F-4D97-AF65-F5344CB8AC3E}">
        <p14:creationId xmlns:p14="http://schemas.microsoft.com/office/powerpoint/2010/main" val="280855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E8AD345-86C3-45FA-ACAD-4C86066B8E52}"/>
              </a:ext>
            </a:extLst>
          </p:cNvPr>
          <p:cNvSpPr>
            <a:spLocks noGrp="1"/>
          </p:cNvSpPr>
          <p:nvPr>
            <p:ph type="title"/>
          </p:nvPr>
        </p:nvSpPr>
        <p:spPr>
          <a:xfrm>
            <a:off x="9127222" y="6172816"/>
            <a:ext cx="2181148" cy="685184"/>
          </a:xfrm>
        </p:spPr>
        <p:txBody>
          <a:bodyPr>
            <a:normAutofit/>
          </a:bodyPr>
          <a:lstStyle/>
          <a:p>
            <a:r>
              <a:rPr lang="ar-SA" sz="1600" dirty="0"/>
              <a:t>جمعية التنمية الأهلية بالقارة</a:t>
            </a:r>
            <a:br>
              <a:rPr lang="ar-SA" sz="1600" dirty="0"/>
            </a:br>
            <a:r>
              <a:rPr lang="ar-SA" sz="1600" dirty="0"/>
              <a:t>2025</a:t>
            </a:r>
          </a:p>
        </p:txBody>
      </p:sp>
      <p:sp>
        <p:nvSpPr>
          <p:cNvPr id="3" name="عنصر نائب للمحتوى 2">
            <a:extLst>
              <a:ext uri="{FF2B5EF4-FFF2-40B4-BE49-F238E27FC236}">
                <a16:creationId xmlns:a16="http://schemas.microsoft.com/office/drawing/2014/main" id="{A7A8FFF5-E5F4-4113-828A-244D03513F35}"/>
              </a:ext>
            </a:extLst>
          </p:cNvPr>
          <p:cNvSpPr>
            <a:spLocks noGrp="1"/>
          </p:cNvSpPr>
          <p:nvPr>
            <p:ph idx="1"/>
          </p:nvPr>
        </p:nvSpPr>
        <p:spPr>
          <a:xfrm>
            <a:off x="1602297" y="995103"/>
            <a:ext cx="8942675" cy="5346974"/>
          </a:xfrm>
        </p:spPr>
        <p:txBody>
          <a:bodyPr>
            <a:noAutofit/>
          </a:bodyPr>
          <a:lstStyle/>
          <a:p>
            <a:pPr>
              <a:lnSpc>
                <a:spcPts val="2400"/>
              </a:lnSpc>
            </a:pPr>
            <a:r>
              <a:rPr lang="ar-SA" sz="1800" b="1" i="0" dirty="0">
                <a:effectLst/>
                <a:latin typeface="inherit"/>
              </a:rPr>
              <a:t>في إطار البرامج  التنموية والمجتمعية للعام 2025م أطلقت جمعية التنمية الأهلية بالقارة أحد أبرز برامجها لهذا العام وهو "برنامج تمكين الشباب" الذي يهدف إلى تعزيز روح المبادرة والمسؤولية لدى الشباب من خلال مشاريع خدمة مجتمعية نوعية, وجاءت أولى مبادرات البرنامج لهذا العام بتنفيذ مشروع توزيع المياه الصحية على طلاب وطالبات قرية القارة بجميع المراحل الدراسية خلال فترة الامتحانات, ويهدف البرنامج إلى تمكين الشباب من ممارسة دورهم المجتمعي بفاعلية، وإتاحة الفرصة لهم لخدمة مجتمعهم المحلي بشكل مباشر بما يعزز من قدراتهم على القيادة والعمل الجماعي وغرس قيم التطوع والانتماء.</a:t>
            </a:r>
            <a:br>
              <a:rPr lang="ar-SA" sz="1800" b="1" i="0" dirty="0">
                <a:effectLst/>
                <a:latin typeface="inherit"/>
              </a:rPr>
            </a:br>
            <a:br>
              <a:rPr lang="ar-SA" sz="1800" b="1" i="0" dirty="0">
                <a:effectLst/>
                <a:latin typeface="inherit"/>
              </a:rPr>
            </a:br>
            <a:endParaRPr lang="ar-SA" sz="1800" b="0" i="0" dirty="0">
              <a:effectLst/>
              <a:latin typeface="Changa"/>
            </a:endParaRPr>
          </a:p>
          <a:p>
            <a:pPr>
              <a:lnSpc>
                <a:spcPts val="2400"/>
              </a:lnSpc>
            </a:pPr>
            <a:r>
              <a:rPr lang="ar-SA" sz="1800" b="1" i="0" dirty="0">
                <a:effectLst/>
                <a:latin typeface="inherit"/>
              </a:rPr>
              <a:t>وقد تم دعم هذا المشروع المبارك بشكل كامل من خلال تبرعات سخية قدمها أهالي القرية الكرام الذين بادروا بدعم الفكرة فور طرحها في مشهد يعكس الترابط الاجتماعي والتكافل بين أفراد المجتمع وحرص الجميع على دعم الطلاب والطالبات في بيئة تعليمية مريحة خلال فترة الامتحانات.</a:t>
            </a:r>
            <a:endParaRPr lang="ar-SA" sz="1800" b="0" i="0" dirty="0">
              <a:effectLst/>
              <a:latin typeface="Changa"/>
            </a:endParaRPr>
          </a:p>
          <a:p>
            <a:endParaRPr lang="ar-SA" sz="1800" dirty="0"/>
          </a:p>
        </p:txBody>
      </p:sp>
    </p:spTree>
    <p:extLst>
      <p:ext uri="{BB962C8B-B14F-4D97-AF65-F5344CB8AC3E}">
        <p14:creationId xmlns:p14="http://schemas.microsoft.com/office/powerpoint/2010/main" val="407006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EB3F512-508C-490E-B067-134FC567332D}"/>
              </a:ext>
            </a:extLst>
          </p:cNvPr>
          <p:cNvSpPr>
            <a:spLocks noGrp="1"/>
          </p:cNvSpPr>
          <p:nvPr>
            <p:ph type="title"/>
          </p:nvPr>
        </p:nvSpPr>
        <p:spPr/>
        <p:txBody>
          <a:bodyPr/>
          <a:lstStyle/>
          <a:p>
            <a:endParaRPr lang="ar-SA"/>
          </a:p>
        </p:txBody>
      </p:sp>
      <p:pic>
        <p:nvPicPr>
          <p:cNvPr id="6" name="عنصر نائب للمحتوى 5">
            <a:extLst>
              <a:ext uri="{FF2B5EF4-FFF2-40B4-BE49-F238E27FC236}">
                <a16:creationId xmlns:a16="http://schemas.microsoft.com/office/drawing/2014/main" id="{A02B6EAD-C19D-46B7-AC23-9354F869ACC3}"/>
              </a:ext>
            </a:extLst>
          </p:cNvPr>
          <p:cNvPicPr>
            <a:picLocks noGrp="1" noChangeAspect="1"/>
          </p:cNvPicPr>
          <p:nvPr>
            <p:ph idx="1"/>
          </p:nvPr>
        </p:nvPicPr>
        <p:blipFill>
          <a:blip r:embed="rId2"/>
          <a:stretch>
            <a:fillRect/>
          </a:stretch>
        </p:blipFill>
        <p:spPr>
          <a:xfrm>
            <a:off x="3751778" y="1259013"/>
            <a:ext cx="3610015" cy="2030951"/>
          </a:xfrm>
        </p:spPr>
      </p:pic>
      <p:sp>
        <p:nvSpPr>
          <p:cNvPr id="4" name="عنوان 1">
            <a:extLst>
              <a:ext uri="{FF2B5EF4-FFF2-40B4-BE49-F238E27FC236}">
                <a16:creationId xmlns:a16="http://schemas.microsoft.com/office/drawing/2014/main" id="{7741527B-4A0B-4D2F-904A-118E04DA9495}"/>
              </a:ext>
            </a:extLst>
          </p:cNvPr>
          <p:cNvSpPr txBox="1">
            <a:spLocks/>
          </p:cNvSpPr>
          <p:nvPr/>
        </p:nvSpPr>
        <p:spPr>
          <a:xfrm>
            <a:off x="9127222" y="6172816"/>
            <a:ext cx="2181148" cy="685184"/>
          </a:xfrm>
          <a:prstGeom prst="rect">
            <a:avLst/>
          </a:prstGeom>
        </p:spPr>
        <p:txBody>
          <a:bodyPr vert="horz" lIns="91440" tIns="45720" rIns="91440" bIns="45720" rtlCol="0" anchor="t">
            <a:normAutofit/>
          </a:bodyPr>
          <a:lstStyle>
            <a:lvl1pPr algn="r" defTabSz="914400" rtl="1"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ar-SA" sz="1600"/>
              <a:t>جمعية التنمية الأهلية بالقارة</a:t>
            </a:r>
            <a:br>
              <a:rPr lang="ar-SA" sz="1600"/>
            </a:br>
            <a:r>
              <a:rPr lang="ar-SA" sz="1600"/>
              <a:t>2025</a:t>
            </a:r>
            <a:endParaRPr lang="ar-SA" sz="1600" dirty="0"/>
          </a:p>
        </p:txBody>
      </p:sp>
      <p:pic>
        <p:nvPicPr>
          <p:cNvPr id="8" name="صورة 7">
            <a:extLst>
              <a:ext uri="{FF2B5EF4-FFF2-40B4-BE49-F238E27FC236}">
                <a16:creationId xmlns:a16="http://schemas.microsoft.com/office/drawing/2014/main" id="{DB43CD1A-EF5B-44EB-AFC1-51A9FF7AC465}"/>
              </a:ext>
            </a:extLst>
          </p:cNvPr>
          <p:cNvPicPr>
            <a:picLocks noChangeAspect="1"/>
          </p:cNvPicPr>
          <p:nvPr/>
        </p:nvPicPr>
        <p:blipFill>
          <a:blip r:embed="rId3"/>
          <a:stretch>
            <a:fillRect/>
          </a:stretch>
        </p:blipFill>
        <p:spPr>
          <a:xfrm>
            <a:off x="7413037" y="3331909"/>
            <a:ext cx="3610015" cy="2030951"/>
          </a:xfrm>
          <a:prstGeom prst="rect">
            <a:avLst/>
          </a:prstGeom>
        </p:spPr>
      </p:pic>
      <p:pic>
        <p:nvPicPr>
          <p:cNvPr id="12" name="صورة 11">
            <a:extLst>
              <a:ext uri="{FF2B5EF4-FFF2-40B4-BE49-F238E27FC236}">
                <a16:creationId xmlns:a16="http://schemas.microsoft.com/office/drawing/2014/main" id="{2FA03133-03C8-435A-B188-7A7CE56944B0}"/>
              </a:ext>
            </a:extLst>
          </p:cNvPr>
          <p:cNvPicPr>
            <a:picLocks noChangeAspect="1"/>
          </p:cNvPicPr>
          <p:nvPr/>
        </p:nvPicPr>
        <p:blipFill>
          <a:blip r:embed="rId4"/>
          <a:stretch>
            <a:fillRect/>
          </a:stretch>
        </p:blipFill>
        <p:spPr>
          <a:xfrm>
            <a:off x="7412127" y="1259012"/>
            <a:ext cx="3610015" cy="2030951"/>
          </a:xfrm>
          <a:prstGeom prst="rect">
            <a:avLst/>
          </a:prstGeom>
        </p:spPr>
      </p:pic>
      <p:pic>
        <p:nvPicPr>
          <p:cNvPr id="20" name="صورة 19">
            <a:extLst>
              <a:ext uri="{FF2B5EF4-FFF2-40B4-BE49-F238E27FC236}">
                <a16:creationId xmlns:a16="http://schemas.microsoft.com/office/drawing/2014/main" id="{F5AFABB5-1105-4E40-86BE-E27472039173}"/>
              </a:ext>
            </a:extLst>
          </p:cNvPr>
          <p:cNvPicPr>
            <a:picLocks noChangeAspect="1"/>
          </p:cNvPicPr>
          <p:nvPr/>
        </p:nvPicPr>
        <p:blipFill>
          <a:blip r:embed="rId5"/>
          <a:stretch>
            <a:fillRect/>
          </a:stretch>
        </p:blipFill>
        <p:spPr>
          <a:xfrm>
            <a:off x="1049324" y="797493"/>
            <a:ext cx="2634430" cy="4687599"/>
          </a:xfrm>
          <a:prstGeom prst="rect">
            <a:avLst/>
          </a:prstGeom>
        </p:spPr>
      </p:pic>
      <p:pic>
        <p:nvPicPr>
          <p:cNvPr id="23" name="صورة 22">
            <a:extLst>
              <a:ext uri="{FF2B5EF4-FFF2-40B4-BE49-F238E27FC236}">
                <a16:creationId xmlns:a16="http://schemas.microsoft.com/office/drawing/2014/main" id="{D7BAFB5B-D89B-412C-9BF4-99A6966A7145}"/>
              </a:ext>
            </a:extLst>
          </p:cNvPr>
          <p:cNvPicPr>
            <a:picLocks noChangeAspect="1"/>
          </p:cNvPicPr>
          <p:nvPr/>
        </p:nvPicPr>
        <p:blipFill>
          <a:blip r:embed="rId6"/>
          <a:stretch>
            <a:fillRect/>
          </a:stretch>
        </p:blipFill>
        <p:spPr>
          <a:xfrm>
            <a:off x="3760166" y="3331909"/>
            <a:ext cx="3610016" cy="2030951"/>
          </a:xfrm>
          <a:prstGeom prst="rect">
            <a:avLst/>
          </a:prstGeom>
        </p:spPr>
      </p:pic>
    </p:spTree>
    <p:extLst>
      <p:ext uri="{BB962C8B-B14F-4D97-AF65-F5344CB8AC3E}">
        <p14:creationId xmlns:p14="http://schemas.microsoft.com/office/powerpoint/2010/main" val="11047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B0DC41-426D-4166-B63A-F60DD4704084}"/>
              </a:ext>
            </a:extLst>
          </p:cNvPr>
          <p:cNvSpPr>
            <a:spLocks noGrp="1"/>
          </p:cNvSpPr>
          <p:nvPr>
            <p:ph type="title"/>
          </p:nvPr>
        </p:nvSpPr>
        <p:spPr/>
        <p:txBody>
          <a:bodyPr/>
          <a:lstStyle/>
          <a:p>
            <a:endParaRPr lang="ar-SA"/>
          </a:p>
        </p:txBody>
      </p:sp>
      <p:pic>
        <p:nvPicPr>
          <p:cNvPr id="5" name="عنصر نائب للمحتوى 4">
            <a:extLst>
              <a:ext uri="{FF2B5EF4-FFF2-40B4-BE49-F238E27FC236}">
                <a16:creationId xmlns:a16="http://schemas.microsoft.com/office/drawing/2014/main" id="{52646432-9E6E-4267-ADAA-111919DE2C88}"/>
              </a:ext>
            </a:extLst>
          </p:cNvPr>
          <p:cNvPicPr>
            <a:picLocks noGrp="1" noChangeAspect="1"/>
          </p:cNvPicPr>
          <p:nvPr>
            <p:ph idx="1"/>
          </p:nvPr>
        </p:nvPicPr>
        <p:blipFill>
          <a:blip r:embed="rId2"/>
          <a:stretch>
            <a:fillRect/>
          </a:stretch>
        </p:blipFill>
        <p:spPr>
          <a:xfrm>
            <a:off x="5088499" y="2995872"/>
            <a:ext cx="2015001" cy="3581663"/>
          </a:xfrm>
        </p:spPr>
      </p:pic>
      <p:pic>
        <p:nvPicPr>
          <p:cNvPr id="9" name="صورة 8">
            <a:extLst>
              <a:ext uri="{FF2B5EF4-FFF2-40B4-BE49-F238E27FC236}">
                <a16:creationId xmlns:a16="http://schemas.microsoft.com/office/drawing/2014/main" id="{12E75D4E-CE8B-4078-A0A5-074F4F947CC0}"/>
              </a:ext>
            </a:extLst>
          </p:cNvPr>
          <p:cNvPicPr>
            <a:picLocks noChangeAspect="1"/>
          </p:cNvPicPr>
          <p:nvPr/>
        </p:nvPicPr>
        <p:blipFill>
          <a:blip r:embed="rId3"/>
          <a:stretch>
            <a:fillRect/>
          </a:stretch>
        </p:blipFill>
        <p:spPr>
          <a:xfrm>
            <a:off x="234718" y="231886"/>
            <a:ext cx="4775552" cy="2686668"/>
          </a:xfrm>
          <a:prstGeom prst="rect">
            <a:avLst/>
          </a:prstGeom>
        </p:spPr>
      </p:pic>
      <p:pic>
        <p:nvPicPr>
          <p:cNvPr id="11" name="صورة 10">
            <a:extLst>
              <a:ext uri="{FF2B5EF4-FFF2-40B4-BE49-F238E27FC236}">
                <a16:creationId xmlns:a16="http://schemas.microsoft.com/office/drawing/2014/main" id="{7422C92B-B619-4047-996F-0B7EC3AC874C}"/>
              </a:ext>
            </a:extLst>
          </p:cNvPr>
          <p:cNvPicPr>
            <a:picLocks noChangeAspect="1"/>
          </p:cNvPicPr>
          <p:nvPr/>
        </p:nvPicPr>
        <p:blipFill>
          <a:blip r:embed="rId4"/>
          <a:stretch>
            <a:fillRect/>
          </a:stretch>
        </p:blipFill>
        <p:spPr>
          <a:xfrm>
            <a:off x="5088499" y="231886"/>
            <a:ext cx="2015001" cy="2686668"/>
          </a:xfrm>
          <a:prstGeom prst="rect">
            <a:avLst/>
          </a:prstGeom>
        </p:spPr>
      </p:pic>
      <p:pic>
        <p:nvPicPr>
          <p:cNvPr id="13" name="صورة 12">
            <a:extLst>
              <a:ext uri="{FF2B5EF4-FFF2-40B4-BE49-F238E27FC236}">
                <a16:creationId xmlns:a16="http://schemas.microsoft.com/office/drawing/2014/main" id="{68F26623-EB04-419C-B8D0-93FE833E2951}"/>
              </a:ext>
            </a:extLst>
          </p:cNvPr>
          <p:cNvPicPr>
            <a:picLocks noChangeAspect="1"/>
          </p:cNvPicPr>
          <p:nvPr/>
        </p:nvPicPr>
        <p:blipFill>
          <a:blip r:embed="rId5"/>
          <a:stretch>
            <a:fillRect/>
          </a:stretch>
        </p:blipFill>
        <p:spPr>
          <a:xfrm>
            <a:off x="7177843" y="231886"/>
            <a:ext cx="2015001" cy="2686668"/>
          </a:xfrm>
          <a:prstGeom prst="rect">
            <a:avLst/>
          </a:prstGeom>
        </p:spPr>
      </p:pic>
      <p:pic>
        <p:nvPicPr>
          <p:cNvPr id="15" name="صورة 14">
            <a:extLst>
              <a:ext uri="{FF2B5EF4-FFF2-40B4-BE49-F238E27FC236}">
                <a16:creationId xmlns:a16="http://schemas.microsoft.com/office/drawing/2014/main" id="{09B5685C-F824-4B10-8610-011EEE34A5E4}"/>
              </a:ext>
            </a:extLst>
          </p:cNvPr>
          <p:cNvPicPr>
            <a:picLocks noChangeAspect="1"/>
          </p:cNvPicPr>
          <p:nvPr/>
        </p:nvPicPr>
        <p:blipFill>
          <a:blip r:embed="rId6"/>
          <a:stretch>
            <a:fillRect/>
          </a:stretch>
        </p:blipFill>
        <p:spPr>
          <a:xfrm>
            <a:off x="9271073" y="231886"/>
            <a:ext cx="1511251" cy="2686668"/>
          </a:xfrm>
          <a:prstGeom prst="rect">
            <a:avLst/>
          </a:prstGeom>
        </p:spPr>
      </p:pic>
      <p:pic>
        <p:nvPicPr>
          <p:cNvPr id="19" name="صورة 18">
            <a:extLst>
              <a:ext uri="{FF2B5EF4-FFF2-40B4-BE49-F238E27FC236}">
                <a16:creationId xmlns:a16="http://schemas.microsoft.com/office/drawing/2014/main" id="{D1F3F3E6-5359-4091-BDA7-FE2845084643}"/>
              </a:ext>
            </a:extLst>
          </p:cNvPr>
          <p:cNvPicPr>
            <a:picLocks noChangeAspect="1"/>
          </p:cNvPicPr>
          <p:nvPr/>
        </p:nvPicPr>
        <p:blipFill>
          <a:blip r:embed="rId7"/>
          <a:stretch>
            <a:fillRect/>
          </a:stretch>
        </p:blipFill>
        <p:spPr>
          <a:xfrm>
            <a:off x="234719" y="2995871"/>
            <a:ext cx="4775551" cy="2686667"/>
          </a:xfrm>
          <a:prstGeom prst="rect">
            <a:avLst/>
          </a:prstGeom>
        </p:spPr>
      </p:pic>
      <p:pic>
        <p:nvPicPr>
          <p:cNvPr id="21" name="صورة 20">
            <a:extLst>
              <a:ext uri="{FF2B5EF4-FFF2-40B4-BE49-F238E27FC236}">
                <a16:creationId xmlns:a16="http://schemas.microsoft.com/office/drawing/2014/main" id="{138D8227-BB9A-47D7-AA6F-65A0304216D7}"/>
              </a:ext>
            </a:extLst>
          </p:cNvPr>
          <p:cNvPicPr>
            <a:picLocks noChangeAspect="1"/>
          </p:cNvPicPr>
          <p:nvPr/>
        </p:nvPicPr>
        <p:blipFill>
          <a:blip r:embed="rId8"/>
          <a:stretch>
            <a:fillRect/>
          </a:stretch>
        </p:blipFill>
        <p:spPr>
          <a:xfrm flipH="1">
            <a:off x="7177841" y="2995871"/>
            <a:ext cx="2686248" cy="3581663"/>
          </a:xfrm>
          <a:prstGeom prst="rect">
            <a:avLst/>
          </a:prstGeom>
        </p:spPr>
      </p:pic>
    </p:spTree>
    <p:extLst>
      <p:ext uri="{BB962C8B-B14F-4D97-AF65-F5344CB8AC3E}">
        <p14:creationId xmlns:p14="http://schemas.microsoft.com/office/powerpoint/2010/main" val="2642370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اديسون">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TM16401375[[fn=ماديسون]]</Template>
  <TotalTime>14</TotalTime>
  <Words>188</Words>
  <Application>Microsoft Office PowerPoint</Application>
  <PresentationFormat>شاشة عريضة</PresentationFormat>
  <Paragraphs>11</Paragraphs>
  <Slides>5</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5</vt:i4>
      </vt:variant>
    </vt:vector>
  </HeadingPairs>
  <TitlesOfParts>
    <vt:vector size="12" baseType="lpstr">
      <vt:lpstr>Arial</vt:lpstr>
      <vt:lpstr>Changa</vt:lpstr>
      <vt:lpstr>inherit</vt:lpstr>
      <vt:lpstr>MS Shell Dlg 2</vt:lpstr>
      <vt:lpstr>Wingdings</vt:lpstr>
      <vt:lpstr>Wingdings 3</vt:lpstr>
      <vt:lpstr>ماديسون</vt:lpstr>
      <vt:lpstr>تمكين الشباب</vt:lpstr>
      <vt:lpstr>عرض تقديمي في PowerPoint</vt:lpstr>
      <vt:lpstr>جمعية التنمية الأهلية بالقارة 2025</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تمكين الشباب</dc:title>
  <dc:creator>JAVA</dc:creator>
  <cp:lastModifiedBy>JAVA</cp:lastModifiedBy>
  <cp:revision>1</cp:revision>
  <dcterms:created xsi:type="dcterms:W3CDTF">2025-07-01T08:00:03Z</dcterms:created>
  <dcterms:modified xsi:type="dcterms:W3CDTF">2025-07-01T08:14:32Z</dcterms:modified>
</cp:coreProperties>
</file>