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A27D2-3E0C-4AE5-9FD2-AB82E8A663C1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DF73A45-9D5B-48CC-B21C-C75B12863376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306462A-2D14-4690-8C6A-17F15A536267}" type="sibTrans" cxnId="{DBB57939-F41C-4415-8649-13C9E378CBAB}">
      <dgm:prSet/>
      <dgm:spPr/>
      <dgm:t>
        <a:bodyPr/>
        <a:lstStyle/>
        <a:p>
          <a:pPr rtl="1"/>
          <a:endParaRPr lang="ar-SA"/>
        </a:p>
      </dgm:t>
    </dgm:pt>
    <dgm:pt modelId="{35783532-74CD-4C71-846B-0BCD39D0CB55}" type="parTrans" cxnId="{DBB57939-F41C-4415-8649-13C9E378CBAB}">
      <dgm:prSet/>
      <dgm:spPr/>
      <dgm:t>
        <a:bodyPr/>
        <a:lstStyle/>
        <a:p>
          <a:pPr rtl="1"/>
          <a:endParaRPr lang="ar-SA"/>
        </a:p>
      </dgm:t>
    </dgm:pt>
    <dgm:pt modelId="{C798C597-9F02-4485-83B6-D8D689D17555}">
      <dgm:prSet phldrT="[نص]" phldr="1"/>
      <dgm:spPr/>
      <dgm:t>
        <a:bodyPr/>
        <a:lstStyle/>
        <a:p>
          <a:pPr rtl="1"/>
          <a:endParaRPr lang="ar-SA" dirty="0"/>
        </a:p>
      </dgm:t>
    </dgm:pt>
    <dgm:pt modelId="{4821E2D0-9C03-4CEC-91AE-98AA3E6C5835}" type="sibTrans" cxnId="{6342161F-13DA-4A5B-AB81-D94B7BFA5D5D}">
      <dgm:prSet/>
      <dgm:spPr/>
      <dgm:t>
        <a:bodyPr/>
        <a:lstStyle/>
        <a:p>
          <a:pPr rtl="1"/>
          <a:endParaRPr lang="ar-SA"/>
        </a:p>
      </dgm:t>
    </dgm:pt>
    <dgm:pt modelId="{0B609E25-F494-4F57-9E19-0F07A4A56D75}" type="parTrans" cxnId="{6342161F-13DA-4A5B-AB81-D94B7BFA5D5D}">
      <dgm:prSet/>
      <dgm:spPr/>
      <dgm:t>
        <a:bodyPr/>
        <a:lstStyle/>
        <a:p>
          <a:pPr rtl="1"/>
          <a:endParaRPr lang="ar-SA"/>
        </a:p>
      </dgm:t>
    </dgm:pt>
    <dgm:pt modelId="{AC8E9097-0B5C-403F-AFB5-8CB8857752F7}">
      <dgm:prSet phldrT="[نص]"/>
      <dgm:spPr/>
      <dgm:t>
        <a:bodyPr/>
        <a:lstStyle/>
        <a:p>
          <a:pPr rtl="1"/>
          <a:endParaRPr lang="ar-SA" dirty="0"/>
        </a:p>
      </dgm:t>
    </dgm:pt>
    <dgm:pt modelId="{F25B49DA-8BD8-4EB0-B8E5-3AE040B60328}" type="sibTrans" cxnId="{58E132C0-8E20-4219-B8F0-84E4C182FED1}">
      <dgm:prSet/>
      <dgm:spPr/>
      <dgm:t>
        <a:bodyPr/>
        <a:lstStyle/>
        <a:p>
          <a:pPr rtl="1"/>
          <a:endParaRPr lang="ar-SA"/>
        </a:p>
      </dgm:t>
    </dgm:pt>
    <dgm:pt modelId="{FCE4378C-873E-4A57-9377-CFFB19C89437}" type="parTrans" cxnId="{58E132C0-8E20-4219-B8F0-84E4C182FED1}">
      <dgm:prSet/>
      <dgm:spPr/>
      <dgm:t>
        <a:bodyPr/>
        <a:lstStyle/>
        <a:p>
          <a:pPr rtl="1"/>
          <a:endParaRPr lang="ar-SA"/>
        </a:p>
      </dgm:t>
    </dgm:pt>
    <dgm:pt modelId="{CEE37033-12B7-489B-B2CE-B44A94C2962E}">
      <dgm:prSet/>
      <dgm:spPr/>
      <dgm:t>
        <a:bodyPr/>
        <a:lstStyle/>
        <a:p>
          <a:pPr algn="ctr" rtl="1"/>
          <a:r>
            <a:rPr lang="ar-SA" dirty="0"/>
            <a:t>بدء البرنامج 27 /4 / 2025 واستمر لمدة شهرين حتى 24 / 6 /2025</a:t>
          </a:r>
        </a:p>
      </dgm:t>
    </dgm:pt>
    <dgm:pt modelId="{3406AB4C-9928-4C10-BC5B-E5E40953467E}" type="parTrans" cxnId="{1A5565C5-FE40-4C44-BF4E-DD7140A51D94}">
      <dgm:prSet/>
      <dgm:spPr/>
    </dgm:pt>
    <dgm:pt modelId="{1B515F23-76FF-4C01-BA6C-15206482C61B}" type="sibTrans" cxnId="{1A5565C5-FE40-4C44-BF4E-DD7140A51D94}">
      <dgm:prSet/>
      <dgm:spPr/>
    </dgm:pt>
    <dgm:pt modelId="{D1D8E787-CF09-42C5-A18B-245079EB27AB}">
      <dgm:prSet/>
      <dgm:spPr/>
      <dgm:t>
        <a:bodyPr/>
        <a:lstStyle/>
        <a:p>
          <a:pPr algn="ctr" rtl="1"/>
          <a:endParaRPr lang="ar-SA" dirty="0"/>
        </a:p>
      </dgm:t>
    </dgm:pt>
    <dgm:pt modelId="{4220BECA-AC48-4A09-ADB2-D8D9033698A6}" type="parTrans" cxnId="{DCAD58D1-F125-4FB9-A01D-F0140B6A10BB}">
      <dgm:prSet/>
      <dgm:spPr/>
      <dgm:t>
        <a:bodyPr/>
        <a:lstStyle/>
        <a:p>
          <a:pPr rtl="1"/>
          <a:endParaRPr lang="ar-SA"/>
        </a:p>
      </dgm:t>
    </dgm:pt>
    <dgm:pt modelId="{28C22819-DB5C-49CF-B6AF-1DD276620FFF}" type="sibTrans" cxnId="{DCAD58D1-F125-4FB9-A01D-F0140B6A10BB}">
      <dgm:prSet/>
      <dgm:spPr/>
      <dgm:t>
        <a:bodyPr/>
        <a:lstStyle/>
        <a:p>
          <a:pPr rtl="1"/>
          <a:endParaRPr lang="ar-SA"/>
        </a:p>
      </dgm:t>
    </dgm:pt>
    <dgm:pt modelId="{268B5DE7-9ED4-41CD-9E22-A3C6477BE088}">
      <dgm:prSet/>
      <dgm:spPr/>
      <dgm:t>
        <a:bodyPr/>
        <a:lstStyle/>
        <a:p>
          <a:pPr rtl="1"/>
          <a:r>
            <a:rPr lang="ar-SA" dirty="0"/>
            <a:t>عدد المستفيدين : 20 امرأة </a:t>
          </a:r>
        </a:p>
      </dgm:t>
    </dgm:pt>
    <dgm:pt modelId="{5959168C-EDD2-4FB6-B01B-E022A826E587}" type="parTrans" cxnId="{5D22AFC8-D286-4C88-A051-C555ECA64859}">
      <dgm:prSet/>
      <dgm:spPr/>
    </dgm:pt>
    <dgm:pt modelId="{772F2F3F-F9D4-41FD-81B4-4C3A9FE185EA}" type="sibTrans" cxnId="{5D22AFC8-D286-4C88-A051-C555ECA64859}">
      <dgm:prSet/>
      <dgm:spPr/>
    </dgm:pt>
    <dgm:pt modelId="{B2A62EBD-3050-4A1E-BE22-A42207589FBA}">
      <dgm:prSet phldrT="[نص]"/>
      <dgm:spPr/>
      <dgm:t>
        <a:bodyPr/>
        <a:lstStyle/>
        <a:p>
          <a:pPr rtl="1"/>
          <a:r>
            <a:rPr lang="ar-SA" dirty="0"/>
            <a:t>مكان التنفيذ : جمعية التنمية الأهلية بالقارة</a:t>
          </a:r>
        </a:p>
      </dgm:t>
    </dgm:pt>
    <dgm:pt modelId="{24D2F035-19CB-49D0-8A9D-C7E76A6B3032}" type="sibTrans" cxnId="{EAF628E1-DF62-449C-A4F5-DACF3954F937}">
      <dgm:prSet/>
      <dgm:spPr/>
      <dgm:t>
        <a:bodyPr/>
        <a:lstStyle/>
        <a:p>
          <a:pPr rtl="1"/>
          <a:endParaRPr lang="ar-SA"/>
        </a:p>
      </dgm:t>
    </dgm:pt>
    <dgm:pt modelId="{96FCB96F-B4ED-4868-9F1B-454199CEDBB4}" type="parTrans" cxnId="{EAF628E1-DF62-449C-A4F5-DACF3954F937}">
      <dgm:prSet/>
      <dgm:spPr/>
      <dgm:t>
        <a:bodyPr/>
        <a:lstStyle/>
        <a:p>
          <a:pPr rtl="1"/>
          <a:endParaRPr lang="ar-SA"/>
        </a:p>
      </dgm:t>
    </dgm:pt>
    <dgm:pt modelId="{6087B4A0-A704-433F-A3E1-E6D9D684345B}" type="pres">
      <dgm:prSet presAssocID="{497A27D2-3E0C-4AE5-9FD2-AB82E8A663C1}" presName="linearFlow" presStyleCnt="0">
        <dgm:presLayoutVars>
          <dgm:dir/>
          <dgm:animLvl val="lvl"/>
          <dgm:resizeHandles val="exact"/>
        </dgm:presLayoutVars>
      </dgm:prSet>
      <dgm:spPr/>
    </dgm:pt>
    <dgm:pt modelId="{8DA578F6-9638-4445-8A13-3AE03C55ED57}" type="pres">
      <dgm:prSet presAssocID="{3DF73A45-9D5B-48CC-B21C-C75B12863376}" presName="composite" presStyleCnt="0"/>
      <dgm:spPr/>
    </dgm:pt>
    <dgm:pt modelId="{A2A3D15F-84B6-4247-A2DE-AFD20A83A771}" type="pres">
      <dgm:prSet presAssocID="{3DF73A45-9D5B-48CC-B21C-C75B1286337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652188-4D3D-4333-BC3C-F7D31C096115}" type="pres">
      <dgm:prSet presAssocID="{3DF73A45-9D5B-48CC-B21C-C75B12863376}" presName="descendantText" presStyleLbl="alignAcc1" presStyleIdx="0" presStyleCnt="3">
        <dgm:presLayoutVars>
          <dgm:bulletEnabled val="1"/>
        </dgm:presLayoutVars>
      </dgm:prSet>
      <dgm:spPr/>
    </dgm:pt>
    <dgm:pt modelId="{E6423446-3E53-49EC-AB2C-7B3C6C95D6FD}" type="pres">
      <dgm:prSet presAssocID="{C306462A-2D14-4690-8C6A-17F15A536267}" presName="sp" presStyleCnt="0"/>
      <dgm:spPr/>
    </dgm:pt>
    <dgm:pt modelId="{A46E0615-E387-448B-B311-243BD3F1A2EA}" type="pres">
      <dgm:prSet presAssocID="{AC8E9097-0B5C-403F-AFB5-8CB8857752F7}" presName="composite" presStyleCnt="0"/>
      <dgm:spPr/>
    </dgm:pt>
    <dgm:pt modelId="{B6ABBD5F-6B8A-469F-B9B2-9AF1F5F0CD1B}" type="pres">
      <dgm:prSet presAssocID="{AC8E9097-0B5C-403F-AFB5-8CB8857752F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B403F41-16A7-4B38-A602-F0AEE449A065}" type="pres">
      <dgm:prSet presAssocID="{AC8E9097-0B5C-403F-AFB5-8CB8857752F7}" presName="descendantText" presStyleLbl="alignAcc1" presStyleIdx="1" presStyleCnt="3">
        <dgm:presLayoutVars>
          <dgm:bulletEnabled val="1"/>
        </dgm:presLayoutVars>
      </dgm:prSet>
      <dgm:spPr/>
    </dgm:pt>
    <dgm:pt modelId="{AE86B746-2E8E-4667-8C9E-4D0F3C391A90}" type="pres">
      <dgm:prSet presAssocID="{F25B49DA-8BD8-4EB0-B8E5-3AE040B60328}" presName="sp" presStyleCnt="0"/>
      <dgm:spPr/>
    </dgm:pt>
    <dgm:pt modelId="{46EBEC6B-4D4B-4A3A-8246-B5534D89B6A1}" type="pres">
      <dgm:prSet presAssocID="{C798C597-9F02-4485-83B6-D8D689D17555}" presName="composite" presStyleCnt="0"/>
      <dgm:spPr/>
    </dgm:pt>
    <dgm:pt modelId="{C0B94ABF-6A57-4856-884B-340C0677C85E}" type="pres">
      <dgm:prSet presAssocID="{C798C597-9F02-4485-83B6-D8D689D1755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B1FD19E-9B3F-4B4D-8986-0A8D7B1879ED}" type="pres">
      <dgm:prSet presAssocID="{C798C597-9F02-4485-83B6-D8D689D1755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342161F-13DA-4A5B-AB81-D94B7BFA5D5D}" srcId="{497A27D2-3E0C-4AE5-9FD2-AB82E8A663C1}" destId="{C798C597-9F02-4485-83B6-D8D689D17555}" srcOrd="2" destOrd="0" parTransId="{0B609E25-F494-4F57-9E19-0F07A4A56D75}" sibTransId="{4821E2D0-9C03-4CEC-91AE-98AA3E6C5835}"/>
    <dgm:cxn modelId="{DBB57939-F41C-4415-8649-13C9E378CBAB}" srcId="{497A27D2-3E0C-4AE5-9FD2-AB82E8A663C1}" destId="{3DF73A45-9D5B-48CC-B21C-C75B12863376}" srcOrd="0" destOrd="0" parTransId="{35783532-74CD-4C71-846B-0BCD39D0CB55}" sibTransId="{C306462A-2D14-4690-8C6A-17F15A536267}"/>
    <dgm:cxn modelId="{B8F90640-111D-4C36-A759-C559BC369D4C}" type="presOf" srcId="{CEE37033-12B7-489B-B2CE-B44A94C2962E}" destId="{3C652188-4D3D-4333-BC3C-F7D31C096115}" srcOrd="0" destOrd="0" presId="urn:microsoft.com/office/officeart/2005/8/layout/chevron2"/>
    <dgm:cxn modelId="{00BBF489-7E8C-4A50-8533-17B64FD252D3}" type="presOf" srcId="{AC8E9097-0B5C-403F-AFB5-8CB8857752F7}" destId="{B6ABBD5F-6B8A-469F-B9B2-9AF1F5F0CD1B}" srcOrd="0" destOrd="0" presId="urn:microsoft.com/office/officeart/2005/8/layout/chevron2"/>
    <dgm:cxn modelId="{520FCDAA-1036-477E-B54E-E524A3707C67}" type="presOf" srcId="{C798C597-9F02-4485-83B6-D8D689D17555}" destId="{C0B94ABF-6A57-4856-884B-340C0677C85E}" srcOrd="0" destOrd="0" presId="urn:microsoft.com/office/officeart/2005/8/layout/chevron2"/>
    <dgm:cxn modelId="{58E132C0-8E20-4219-B8F0-84E4C182FED1}" srcId="{497A27D2-3E0C-4AE5-9FD2-AB82E8A663C1}" destId="{AC8E9097-0B5C-403F-AFB5-8CB8857752F7}" srcOrd="1" destOrd="0" parTransId="{FCE4378C-873E-4A57-9377-CFFB19C89437}" sibTransId="{F25B49DA-8BD8-4EB0-B8E5-3AE040B60328}"/>
    <dgm:cxn modelId="{1A5565C5-FE40-4C44-BF4E-DD7140A51D94}" srcId="{3DF73A45-9D5B-48CC-B21C-C75B12863376}" destId="{CEE37033-12B7-489B-B2CE-B44A94C2962E}" srcOrd="0" destOrd="0" parTransId="{3406AB4C-9928-4C10-BC5B-E5E40953467E}" sibTransId="{1B515F23-76FF-4C01-BA6C-15206482C61B}"/>
    <dgm:cxn modelId="{5D22AFC8-D286-4C88-A051-C555ECA64859}" srcId="{AC8E9097-0B5C-403F-AFB5-8CB8857752F7}" destId="{268B5DE7-9ED4-41CD-9E22-A3C6477BE088}" srcOrd="0" destOrd="0" parTransId="{5959168C-EDD2-4FB6-B01B-E022A826E587}" sibTransId="{772F2F3F-F9D4-41FD-81B4-4C3A9FE185EA}"/>
    <dgm:cxn modelId="{DCAD58D1-F125-4FB9-A01D-F0140B6A10BB}" srcId="{3DF73A45-9D5B-48CC-B21C-C75B12863376}" destId="{D1D8E787-CF09-42C5-A18B-245079EB27AB}" srcOrd="1" destOrd="0" parTransId="{4220BECA-AC48-4A09-ADB2-D8D9033698A6}" sibTransId="{28C22819-DB5C-49CF-B6AF-1DD276620FFF}"/>
    <dgm:cxn modelId="{753268D2-7271-4857-9E67-79FEF3121B40}" type="presOf" srcId="{B2A62EBD-3050-4A1E-BE22-A42207589FBA}" destId="{2B1FD19E-9B3F-4B4D-8986-0A8D7B1879ED}" srcOrd="0" destOrd="0" presId="urn:microsoft.com/office/officeart/2005/8/layout/chevron2"/>
    <dgm:cxn modelId="{2FC806D6-3336-4650-95E8-B25F6AE8F373}" type="presOf" srcId="{268B5DE7-9ED4-41CD-9E22-A3C6477BE088}" destId="{7B403F41-16A7-4B38-A602-F0AEE449A065}" srcOrd="0" destOrd="0" presId="urn:microsoft.com/office/officeart/2005/8/layout/chevron2"/>
    <dgm:cxn modelId="{66C576DB-97C1-406C-A3DC-668FA5667E74}" type="presOf" srcId="{497A27D2-3E0C-4AE5-9FD2-AB82E8A663C1}" destId="{6087B4A0-A704-433F-A3E1-E6D9D684345B}" srcOrd="0" destOrd="0" presId="urn:microsoft.com/office/officeart/2005/8/layout/chevron2"/>
    <dgm:cxn modelId="{EAF628E1-DF62-449C-A4F5-DACF3954F937}" srcId="{C798C597-9F02-4485-83B6-D8D689D17555}" destId="{B2A62EBD-3050-4A1E-BE22-A42207589FBA}" srcOrd="0" destOrd="0" parTransId="{96FCB96F-B4ED-4868-9F1B-454199CEDBB4}" sibTransId="{24D2F035-19CB-49D0-8A9D-C7E76A6B3032}"/>
    <dgm:cxn modelId="{E8C82EE7-BBDF-4007-AA81-39BF11088D01}" type="presOf" srcId="{3DF73A45-9D5B-48CC-B21C-C75B12863376}" destId="{A2A3D15F-84B6-4247-A2DE-AFD20A83A771}" srcOrd="0" destOrd="0" presId="urn:microsoft.com/office/officeart/2005/8/layout/chevron2"/>
    <dgm:cxn modelId="{113DC2E7-0DB2-4251-A72C-773489440CC6}" type="presOf" srcId="{D1D8E787-CF09-42C5-A18B-245079EB27AB}" destId="{3C652188-4D3D-4333-BC3C-F7D31C096115}" srcOrd="0" destOrd="1" presId="urn:microsoft.com/office/officeart/2005/8/layout/chevron2"/>
    <dgm:cxn modelId="{6121BB5A-973A-4189-9093-A00000FECB93}" type="presParOf" srcId="{6087B4A0-A704-433F-A3E1-E6D9D684345B}" destId="{8DA578F6-9638-4445-8A13-3AE03C55ED57}" srcOrd="0" destOrd="0" presId="urn:microsoft.com/office/officeart/2005/8/layout/chevron2"/>
    <dgm:cxn modelId="{8524C0A9-58D3-4C7B-BC95-2741A457C846}" type="presParOf" srcId="{8DA578F6-9638-4445-8A13-3AE03C55ED57}" destId="{A2A3D15F-84B6-4247-A2DE-AFD20A83A771}" srcOrd="0" destOrd="0" presId="urn:microsoft.com/office/officeart/2005/8/layout/chevron2"/>
    <dgm:cxn modelId="{EF34E2C6-3966-4069-B96D-8B2D952E5ED4}" type="presParOf" srcId="{8DA578F6-9638-4445-8A13-3AE03C55ED57}" destId="{3C652188-4D3D-4333-BC3C-F7D31C096115}" srcOrd="1" destOrd="0" presId="urn:microsoft.com/office/officeart/2005/8/layout/chevron2"/>
    <dgm:cxn modelId="{9B00557D-9611-4CB5-A697-A7F2C5947094}" type="presParOf" srcId="{6087B4A0-A704-433F-A3E1-E6D9D684345B}" destId="{E6423446-3E53-49EC-AB2C-7B3C6C95D6FD}" srcOrd="1" destOrd="0" presId="urn:microsoft.com/office/officeart/2005/8/layout/chevron2"/>
    <dgm:cxn modelId="{AE054101-9225-40D5-8988-E8948FDD4382}" type="presParOf" srcId="{6087B4A0-A704-433F-A3E1-E6D9D684345B}" destId="{A46E0615-E387-448B-B311-243BD3F1A2EA}" srcOrd="2" destOrd="0" presId="urn:microsoft.com/office/officeart/2005/8/layout/chevron2"/>
    <dgm:cxn modelId="{EA59776E-A3D6-4546-92D6-E497350DE2E5}" type="presParOf" srcId="{A46E0615-E387-448B-B311-243BD3F1A2EA}" destId="{B6ABBD5F-6B8A-469F-B9B2-9AF1F5F0CD1B}" srcOrd="0" destOrd="0" presId="urn:microsoft.com/office/officeart/2005/8/layout/chevron2"/>
    <dgm:cxn modelId="{1CE8A82F-E5CD-4689-AB77-DADAF20E439D}" type="presParOf" srcId="{A46E0615-E387-448B-B311-243BD3F1A2EA}" destId="{7B403F41-16A7-4B38-A602-F0AEE449A065}" srcOrd="1" destOrd="0" presId="urn:microsoft.com/office/officeart/2005/8/layout/chevron2"/>
    <dgm:cxn modelId="{F27DAE6D-776A-450B-9C8D-EA3C6B503288}" type="presParOf" srcId="{6087B4A0-A704-433F-A3E1-E6D9D684345B}" destId="{AE86B746-2E8E-4667-8C9E-4D0F3C391A90}" srcOrd="3" destOrd="0" presId="urn:microsoft.com/office/officeart/2005/8/layout/chevron2"/>
    <dgm:cxn modelId="{971CD5AC-627C-48E6-BC9E-838A44D8E0EB}" type="presParOf" srcId="{6087B4A0-A704-433F-A3E1-E6D9D684345B}" destId="{46EBEC6B-4D4B-4A3A-8246-B5534D89B6A1}" srcOrd="4" destOrd="0" presId="urn:microsoft.com/office/officeart/2005/8/layout/chevron2"/>
    <dgm:cxn modelId="{26090E8C-F503-487C-9ECF-2370C3ECF83F}" type="presParOf" srcId="{46EBEC6B-4D4B-4A3A-8246-B5534D89B6A1}" destId="{C0B94ABF-6A57-4856-884B-340C0677C85E}" srcOrd="0" destOrd="0" presId="urn:microsoft.com/office/officeart/2005/8/layout/chevron2"/>
    <dgm:cxn modelId="{C616B549-CA13-4EC5-84C9-3EAAE2FDE7EB}" type="presParOf" srcId="{46EBEC6B-4D4B-4A3A-8246-B5534D89B6A1}" destId="{2B1FD19E-9B3F-4B4D-8986-0A8D7B1879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3D15F-84B6-4247-A2DE-AFD20A83A771}">
      <dsp:nvSpPr>
        <dsp:cNvPr id="0" name=""/>
        <dsp:cNvSpPr/>
      </dsp:nvSpPr>
      <dsp:spPr>
        <a:xfrm rot="5400000">
          <a:off x="-219286" y="220991"/>
          <a:ext cx="1461912" cy="102333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000" kern="1200" dirty="0"/>
        </a:p>
      </dsp:txBody>
      <dsp:txXfrm rot="-5400000">
        <a:off x="1" y="513373"/>
        <a:ext cx="1023338" cy="438574"/>
      </dsp:txXfrm>
    </dsp:sp>
    <dsp:sp modelId="{3C652188-4D3D-4333-BC3C-F7D31C096115}">
      <dsp:nvSpPr>
        <dsp:cNvPr id="0" name=""/>
        <dsp:cNvSpPr/>
      </dsp:nvSpPr>
      <dsp:spPr>
        <a:xfrm rot="5400000">
          <a:off x="3934654" y="-2909611"/>
          <a:ext cx="950243" cy="6772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ct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100" kern="1200" dirty="0"/>
            <a:t>بدء البرنامج 27 /4 / 2025 واستمر لمدة شهرين حتى 24 / 6 /2025</a:t>
          </a:r>
        </a:p>
        <a:p>
          <a:pPr marL="228600" lvl="1" indent="-228600" algn="ct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100" kern="1200" dirty="0"/>
        </a:p>
      </dsp:txBody>
      <dsp:txXfrm rot="-5400000">
        <a:off x="1023339" y="48091"/>
        <a:ext cx="6726487" cy="857469"/>
      </dsp:txXfrm>
    </dsp:sp>
    <dsp:sp modelId="{B6ABBD5F-6B8A-469F-B9B2-9AF1F5F0CD1B}">
      <dsp:nvSpPr>
        <dsp:cNvPr id="0" name=""/>
        <dsp:cNvSpPr/>
      </dsp:nvSpPr>
      <dsp:spPr>
        <a:xfrm rot="5400000">
          <a:off x="-219286" y="1486993"/>
          <a:ext cx="1461912" cy="102333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000" kern="1200" dirty="0"/>
        </a:p>
      </dsp:txBody>
      <dsp:txXfrm rot="-5400000">
        <a:off x="1" y="1779375"/>
        <a:ext cx="1023338" cy="438574"/>
      </dsp:txXfrm>
    </dsp:sp>
    <dsp:sp modelId="{7B403F41-16A7-4B38-A602-F0AEE449A065}">
      <dsp:nvSpPr>
        <dsp:cNvPr id="0" name=""/>
        <dsp:cNvSpPr/>
      </dsp:nvSpPr>
      <dsp:spPr>
        <a:xfrm rot="5400000">
          <a:off x="3934654" y="-1643609"/>
          <a:ext cx="950243" cy="6772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100" kern="1200" dirty="0"/>
            <a:t>عدد المستفيدين : 20 امرأة </a:t>
          </a:r>
        </a:p>
      </dsp:txBody>
      <dsp:txXfrm rot="-5400000">
        <a:off x="1023339" y="1314093"/>
        <a:ext cx="6726487" cy="857469"/>
      </dsp:txXfrm>
    </dsp:sp>
    <dsp:sp modelId="{C0B94ABF-6A57-4856-884B-340C0677C85E}">
      <dsp:nvSpPr>
        <dsp:cNvPr id="0" name=""/>
        <dsp:cNvSpPr/>
      </dsp:nvSpPr>
      <dsp:spPr>
        <a:xfrm rot="5400000">
          <a:off x="-219286" y="2752995"/>
          <a:ext cx="1461912" cy="102333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000" kern="1200" dirty="0"/>
        </a:p>
      </dsp:txBody>
      <dsp:txXfrm rot="-5400000">
        <a:off x="1" y="3045377"/>
        <a:ext cx="1023338" cy="438574"/>
      </dsp:txXfrm>
    </dsp:sp>
    <dsp:sp modelId="{2B1FD19E-9B3F-4B4D-8986-0A8D7B1879ED}">
      <dsp:nvSpPr>
        <dsp:cNvPr id="0" name=""/>
        <dsp:cNvSpPr/>
      </dsp:nvSpPr>
      <dsp:spPr>
        <a:xfrm rot="5400000">
          <a:off x="3934654" y="-377607"/>
          <a:ext cx="950243" cy="6772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100" kern="1200" dirty="0"/>
            <a:t>مكان التنفيذ : جمعية التنمية الأهلية بالقارة</a:t>
          </a:r>
        </a:p>
      </dsp:txBody>
      <dsp:txXfrm rot="-5400000">
        <a:off x="1023339" y="2580095"/>
        <a:ext cx="6726487" cy="857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250119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3222687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062126" y="3428998"/>
            <a:ext cx="5518066" cy="2268559"/>
          </a:xfrm>
        </p:spPr>
        <p:txBody>
          <a:bodyPr anchor="t">
            <a:normAutofit/>
          </a:bodyPr>
          <a:lstStyle>
            <a:lvl1pPr algn="l" rtl="1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062126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l" rtl="1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9AB3A824-1A51-4B26-AD58-A6D8E14F6C04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 rIns="45720"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95850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flipH="1">
            <a:off x="958212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26101" y="808056"/>
            <a:ext cx="7954091" cy="1077229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H="1">
            <a:off x="1621861" y="2052116"/>
            <a:ext cx="7796540" cy="3997828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D857E33E-8B18-4087-B112-809917729534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439223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flipH="1">
            <a:off x="1626101" y="805818"/>
            <a:ext cx="1326519" cy="5244126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H="1">
            <a:off x="3116346" y="970410"/>
            <a:ext cx="6466903" cy="5079534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D3FFE419-2371-464F-8239-3959401C3561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21861" y="808056"/>
            <a:ext cx="7958331" cy="1077229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1621861" y="2052116"/>
            <a:ext cx="7796540" cy="3997828"/>
          </a:xfrm>
        </p:spPr>
        <p:txBody>
          <a:bodyPr anchor="ctr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97D162C4-EDD9-4389-A98B-B87ECEA2A816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9581421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9584521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25567" y="3147254"/>
            <a:ext cx="7956560" cy="1424746"/>
          </a:xfrm>
        </p:spPr>
        <p:txBody>
          <a:bodyPr anchor="t">
            <a:normAutofit/>
          </a:bodyPr>
          <a:lstStyle>
            <a:lvl1pPr algn="l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1626101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l" rtl="1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3E5059C3-6A89-4494-99FF-5A4D6FFD50EB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31143" y="805817"/>
            <a:ext cx="7950984" cy="1081705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flipH="1">
            <a:off x="5694666" y="2052116"/>
            <a:ext cx="3891960" cy="399782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1631142" y="2052114"/>
            <a:ext cx="3894222" cy="3997829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CA954B2F-12DE-47F5-8894-472B206D2E1E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958019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flipH="1">
            <a:off x="9582714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25567" y="805818"/>
            <a:ext cx="7956560" cy="1078348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5686248" y="2052115"/>
            <a:ext cx="3896467" cy="713818"/>
          </a:xfrm>
        </p:spPr>
        <p:txBody>
          <a:bodyPr anchor="b">
            <a:noAutofit/>
          </a:bodyPr>
          <a:lstStyle>
            <a:lvl1pPr marL="0" indent="0" algn="r" rtl="1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5689092" y="2851331"/>
            <a:ext cx="3893623" cy="3071434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H="1">
            <a:off x="1625568" y="2052115"/>
            <a:ext cx="3899798" cy="713818"/>
          </a:xfrm>
        </p:spPr>
        <p:txBody>
          <a:bodyPr anchor="b">
            <a:noAutofit/>
          </a:bodyPr>
          <a:lstStyle>
            <a:lvl1pPr marL="0" indent="0" algn="r" rtl="1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flipH="1">
            <a:off x="1625567" y="2851331"/>
            <a:ext cx="3899798" cy="3071434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3F30E46F-7819-4ACF-B48B-48222C2ACC88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621861" y="808056"/>
            <a:ext cx="7958331" cy="1077229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1FAF3416-4057-4DAA-829D-4CA07428D088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958019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921D9284-D300-4297-87F7-E791DCC15DB1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6" name="Rectangle 25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10222210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7557316" y="1282451"/>
            <a:ext cx="2664361" cy="1903241"/>
          </a:xfrm>
        </p:spPr>
        <p:txBody>
          <a:bodyPr anchor="b">
            <a:normAutofit/>
          </a:bodyPr>
          <a:lstStyle>
            <a:lvl1pPr algn="r" rtl="1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1625568" y="805818"/>
            <a:ext cx="5446278" cy="5244126"/>
          </a:xfrm>
        </p:spPr>
        <p:txBody>
          <a:bodyPr anchor="ctr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7557317" y="3186154"/>
            <a:ext cx="2664361" cy="2386397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37D525BB-DA17-4BA0-B3C8-3AC3ABC827E6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815205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78724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rtl="1"/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flipH="1">
            <a:off x="815204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 rtl="1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10221678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249773" y="1282452"/>
            <a:ext cx="3970986" cy="1900473"/>
          </a:xfrm>
        </p:spPr>
        <p:txBody>
          <a:bodyPr anchor="b">
            <a:normAutofit/>
          </a:bodyPr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6249804" y="3182928"/>
            <a:ext cx="3971874" cy="2386394"/>
          </a:xfrm>
        </p:spPr>
        <p:txBody>
          <a:bodyPr>
            <a:normAutofit/>
          </a:bodyPr>
          <a:lstStyle>
            <a:lvl1pPr marL="0" indent="0" algn="r" rtl="1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 flipH="1">
            <a:off x="10339336" y="5270604"/>
            <a:ext cx="2662729" cy="182880"/>
          </a:xfrm>
        </p:spPr>
        <p:txBody>
          <a:bodyPr/>
          <a:lstStyle>
            <a:lvl1pPr algn="l" rtl="1">
              <a:defRPr/>
            </a:lvl1pPr>
          </a:lstStyle>
          <a:p>
            <a:fld id="{B16C4C9A-3960-41CF-A4E9-2A8FB932454B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 flipH="1">
            <a:off x="8543778" y="3661144"/>
            <a:ext cx="5885352" cy="179176"/>
          </a:xfrm>
        </p:spPr>
        <p:txBody>
          <a:bodyPr/>
          <a:lstStyle>
            <a:lvl1pPr algn="l" rtl="1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11396866" y="164592"/>
            <a:ext cx="636727" cy="322851"/>
          </a:xfrm>
        </p:spPr>
        <p:txBody>
          <a:bodyPr/>
          <a:lstStyle>
            <a:lvl1pPr algn="l" rtl="1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11227826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flipH="1">
            <a:off x="1621861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1621861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 flipH="1">
            <a:off x="10339336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l" rtl="1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 flipH="1">
            <a:off x="8543778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l" rtl="1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396866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 rtl="1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 flipH="1">
            <a:off x="1118423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r" defTabSz="914400" rtl="1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r" defTabSz="914400" rtl="1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BCDC35-6949-48F1-9943-8EC40EA19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159229" y="3009550"/>
            <a:ext cx="4513242" cy="1545674"/>
          </a:xfrm>
        </p:spPr>
        <p:txBody>
          <a:bodyPr/>
          <a:lstStyle/>
          <a:p>
            <a:pPr algn="r"/>
            <a:r>
              <a:rPr lang="ar-SA" dirty="0"/>
              <a:t>لمسة فن</a:t>
            </a:r>
            <a:br>
              <a:rPr lang="ar-SA" dirty="0"/>
            </a:br>
            <a:r>
              <a:rPr lang="ar-SA" sz="2800" dirty="0"/>
              <a:t>خياطة الزي المدرسي بلمسة عصرية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E3DEDB5-7564-46F7-B3AD-BA8E8BA8B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8732939" y="5920531"/>
            <a:ext cx="2507198" cy="937469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ar-SA" dirty="0"/>
              <a:t>جمعية التنمية الأهلية بالقارة </a:t>
            </a:r>
          </a:p>
          <a:p>
            <a:pPr algn="r">
              <a:lnSpc>
                <a:spcPct val="100000"/>
              </a:lnSpc>
            </a:pPr>
            <a:r>
              <a:rPr lang="ar-SA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6445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4562F0-7F15-4DFF-9DB0-072C4DF3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42E982CA-E43A-4D1C-8D7C-C5764CF6AB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107954"/>
              </p:ext>
            </p:extLst>
          </p:nvPr>
        </p:nvGraphicFramePr>
        <p:xfrm>
          <a:off x="1622425" y="2052638"/>
          <a:ext cx="7796213" cy="399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عنوان 1">
            <a:extLst>
              <a:ext uri="{FF2B5EF4-FFF2-40B4-BE49-F238E27FC236}">
                <a16:creationId xmlns:a16="http://schemas.microsoft.com/office/drawing/2014/main" id="{6B9731F0-C294-4958-A195-FCE098E24451}"/>
              </a:ext>
            </a:extLst>
          </p:cNvPr>
          <p:cNvSpPr txBox="1">
            <a:spLocks/>
          </p:cNvSpPr>
          <p:nvPr/>
        </p:nvSpPr>
        <p:spPr>
          <a:xfrm flipH="1">
            <a:off x="9001387" y="6277679"/>
            <a:ext cx="2130768" cy="685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 dirty="0"/>
              <a:t>جمعية التنمية الأهلية بالقارة </a:t>
            </a:r>
            <a:br>
              <a:rPr lang="ar-SA" sz="1600" dirty="0"/>
            </a:br>
            <a:r>
              <a:rPr lang="ar-SA" sz="16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6792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25FF68-71A6-4963-9A88-63745C20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076888" y="6336402"/>
            <a:ext cx="2130768" cy="685184"/>
          </a:xfrm>
        </p:spPr>
        <p:txBody>
          <a:bodyPr>
            <a:normAutofit/>
          </a:bodyPr>
          <a:lstStyle/>
          <a:p>
            <a:pPr algn="r"/>
            <a:r>
              <a:rPr lang="ar-SA" sz="1600" dirty="0"/>
              <a:t>جمعية التنمية الأهلية بالقارة </a:t>
            </a:r>
            <a:br>
              <a:rPr lang="ar-SA" sz="1600" dirty="0"/>
            </a:br>
            <a:r>
              <a:rPr lang="ar-SA" sz="1600" dirty="0"/>
              <a:t> 2025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2CF7C6-44CB-459C-9119-DAAA9310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2400" b="1" i="0" dirty="0">
                <a:effectLst/>
                <a:latin typeface="Droid Arabic Kufi"/>
              </a:rPr>
              <a:t>أقامت جمعية التنمية الأهلية بالقارة بالتعاون مع معهد مسار للتدريب برنامج "</a:t>
            </a:r>
            <a:r>
              <a:rPr lang="ar-SA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Droid Arabic Kufi"/>
              </a:rPr>
              <a:t>لمسة فن – خياطة الزي المدرسي بلمسة عصرية</a:t>
            </a:r>
            <a:r>
              <a:rPr lang="ar-SA" sz="2400" b="1" i="0" dirty="0">
                <a:effectLst/>
                <a:latin typeface="Droid Arabic Kufi"/>
              </a:rPr>
              <a:t>"، وقد بدء  في 27 / 4 / 2025 واستمر لمدة شهرين ونفذ في مقر جمعية التنمية الأهلية بالقارة  تحت اشراف المدربة فاطمة الأمير.</a:t>
            </a:r>
            <a:endParaRPr lang="ar-SA" sz="2400" b="0" i="0" dirty="0">
              <a:effectLst/>
              <a:latin typeface="Changa"/>
            </a:endParaRPr>
          </a:p>
          <a:p>
            <a:pPr>
              <a:lnSpc>
                <a:spcPct val="150000"/>
              </a:lnSpc>
            </a:pPr>
            <a:r>
              <a:rPr lang="ar-SA" sz="2400" b="1" i="0" dirty="0">
                <a:effectLst/>
                <a:latin typeface="Droid Arabic Kufi"/>
              </a:rPr>
              <a:t>يأتي هذا البرنامج في إطار تمكين المرأة وتنمية المهارات المهنية بما يتماشى مع رؤية المملكة 2030،  حيث تم تدريب 20 امرأة لإتقان حرفة الخياطة ، ويعد هذا البرنامج نموذجًا للتعاون البنّاء بين القطاع الأهلي والتدريبي لدعم المواهب المحلية.</a:t>
            </a:r>
            <a:endParaRPr lang="ar-SA" sz="2400" b="0" i="0" dirty="0">
              <a:effectLst/>
              <a:latin typeface="Changa"/>
            </a:endParaRPr>
          </a:p>
          <a:p>
            <a:pPr>
              <a:lnSpc>
                <a:spcPct val="150000"/>
              </a:lnSpc>
            </a:pP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21671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20CD4FE-4DE9-4FFB-A14B-24CBE14B8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858" y="3714219"/>
            <a:ext cx="1593681" cy="2832770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4C29EB0-EFB0-4693-82CA-DF7C8AAD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008" y="754964"/>
            <a:ext cx="1631940" cy="290077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5D8CF2A-74BA-465B-B9DB-43641279B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51" y="746575"/>
            <a:ext cx="1631685" cy="290077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78F04EA-12BB-41BD-B0E8-4D91D69CB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247" y="754964"/>
            <a:ext cx="1631685" cy="290077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1A15170-2297-449B-A717-0ACF00931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283" y="771742"/>
            <a:ext cx="1631685" cy="290077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F174387-4E41-41CC-B835-34A0AE651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662" y="3702727"/>
            <a:ext cx="4981897" cy="280231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D1D0FF-AD38-4396-916A-FD8B698FF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070" y="1921599"/>
            <a:ext cx="2912036" cy="3882715"/>
          </a:xfrm>
          <a:prstGeom prst="rect">
            <a:avLst/>
          </a:prstGeom>
        </p:spPr>
      </p:pic>
      <p:sp>
        <p:nvSpPr>
          <p:cNvPr id="4" name="عنوان 3">
            <a:extLst>
              <a:ext uri="{FF2B5EF4-FFF2-40B4-BE49-F238E27FC236}">
                <a16:creationId xmlns:a16="http://schemas.microsoft.com/office/drawing/2014/main" id="{63D73CAF-F553-448E-B4E8-CAC0BA61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EDC3E038-3A1F-4CD0-AB14-DE056CC9CA85}"/>
              </a:ext>
            </a:extLst>
          </p:cNvPr>
          <p:cNvSpPr txBox="1">
            <a:spLocks/>
          </p:cNvSpPr>
          <p:nvPr/>
        </p:nvSpPr>
        <p:spPr>
          <a:xfrm flipH="1">
            <a:off x="9076888" y="6336402"/>
            <a:ext cx="2130768" cy="685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/>
              <a:t>جمعية التنمية الأهلية بالقارة </a:t>
            </a:r>
            <a:br>
              <a:rPr lang="ar-SA" sz="1600"/>
            </a:br>
            <a:r>
              <a:rPr lang="ar-SA" sz="1600"/>
              <a:t> 2025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2386517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عنصر نائب للمحتوى 32">
            <a:extLst>
              <a:ext uri="{FF2B5EF4-FFF2-40B4-BE49-F238E27FC236}">
                <a16:creationId xmlns:a16="http://schemas.microsoft.com/office/drawing/2014/main" id="{7CD25140-0ADB-4A98-A889-60FFD05F2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2660" y="3384717"/>
            <a:ext cx="2229596" cy="2972794"/>
          </a:xfr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2D81CDC6-6C8A-4CA9-8B08-FE35867AC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629" y="3384718"/>
            <a:ext cx="2229596" cy="2972794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2DA9FA18-FEB1-4EFA-87C2-05CC4D0B0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660" y="373172"/>
            <a:ext cx="2229596" cy="297279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22DA2006-5B0E-49E1-8CDC-3519E8D21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629" y="373172"/>
            <a:ext cx="2229596" cy="2972794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51F55787-C632-4178-B3D3-159A4DF4B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691" y="3384717"/>
            <a:ext cx="2229596" cy="2972794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054A0DA-2408-4563-A731-FC5E38805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8691" y="373171"/>
            <a:ext cx="2229596" cy="2972795"/>
          </a:xfrm>
          <a:prstGeom prst="rect">
            <a:avLst/>
          </a:prstGeom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17843A05-73C7-42BE-B32E-C3CC40A0832F}"/>
              </a:ext>
            </a:extLst>
          </p:cNvPr>
          <p:cNvSpPr txBox="1">
            <a:spLocks/>
          </p:cNvSpPr>
          <p:nvPr/>
        </p:nvSpPr>
        <p:spPr>
          <a:xfrm flipH="1">
            <a:off x="9076888" y="6336402"/>
            <a:ext cx="2130768" cy="685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/>
              <a:t>جمعية التنمية الأهلية بالقارة </a:t>
            </a:r>
            <a:br>
              <a:rPr lang="ar-SA" sz="1600"/>
            </a:br>
            <a:r>
              <a:rPr lang="ar-SA" sz="1600"/>
              <a:t> 2025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173977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6AF1FD-46CE-4E9F-9AC7-8D3EE508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EE801F4-C33B-48BC-8FB9-8B6CD4586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5518" y="698662"/>
            <a:ext cx="3578195" cy="2683647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31ECEA0-E9E4-4F45-A2EA-62818E326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093" y="3465525"/>
            <a:ext cx="2034234" cy="270171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0711AE3-8106-433D-BEBC-E449434D7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242" y="3458360"/>
            <a:ext cx="2034234" cy="271231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5193FA4-3631-4C46-864D-3FA0844D1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392" y="3445778"/>
            <a:ext cx="2034234" cy="271231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A4F7B4F-93F1-47F1-9CAD-07F1800C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844" y="3451779"/>
            <a:ext cx="2042211" cy="271231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E8B7E34-6562-44D1-BA9C-15D08F1B3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62" y="707051"/>
            <a:ext cx="3578195" cy="2683647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BAF8C61E-4216-438A-BFAB-EEF60D6D7280}"/>
              </a:ext>
            </a:extLst>
          </p:cNvPr>
          <p:cNvSpPr txBox="1">
            <a:spLocks/>
          </p:cNvSpPr>
          <p:nvPr/>
        </p:nvSpPr>
        <p:spPr>
          <a:xfrm flipH="1">
            <a:off x="9076888" y="6336402"/>
            <a:ext cx="2130768" cy="685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/>
              <a:t>جمعية التنمية الأهلية بالقارة </a:t>
            </a:r>
            <a:br>
              <a:rPr lang="ar-SA" sz="1600"/>
            </a:br>
            <a:r>
              <a:rPr lang="ar-SA" sz="1600"/>
              <a:t> 2025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2450400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gt.TF16401375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t.TF16401375" id="{88C267F7-6748-4E8F-92B9-FDCF5D67106B}" vid="{56E2D7BD-A11A-4715-B839-AB854459E2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{EFC5D41A-7E60-4EB9-BD95-5AD756C89045}tf16401375_win32</Template>
  <TotalTime>72</TotalTime>
  <Words>161</Words>
  <Application>Microsoft Office PowerPoint</Application>
  <PresentationFormat>شاشة عريضة</PresentationFormat>
  <Paragraphs>13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3" baseType="lpstr">
      <vt:lpstr>Arial</vt:lpstr>
      <vt:lpstr>Changa</vt:lpstr>
      <vt:lpstr>Droid Arabic Kufi</vt:lpstr>
      <vt:lpstr>MS Shell Dlg 2</vt:lpstr>
      <vt:lpstr>Wingdings</vt:lpstr>
      <vt:lpstr>Wingdings 3</vt:lpstr>
      <vt:lpstr>tgt.TF16401375</vt:lpstr>
      <vt:lpstr>لمسة فن خياطة الزي المدرسي بلمسة عصرية</vt:lpstr>
      <vt:lpstr>عرض تقديمي في PowerPoint</vt:lpstr>
      <vt:lpstr>جمعية التنمية الأهلية بالقارة   2025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لمسة فن خياطة الزي المدرسي بلمسة عصرية</dc:title>
  <dc:creator>JAVA</dc:creator>
  <cp:lastModifiedBy>JAVA</cp:lastModifiedBy>
  <cp:revision>5</cp:revision>
  <dcterms:created xsi:type="dcterms:W3CDTF">2025-07-01T06:38:47Z</dcterms:created>
  <dcterms:modified xsi:type="dcterms:W3CDTF">2025-07-01T07:52:26Z</dcterms:modified>
</cp:coreProperties>
</file>