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84541-7A1E-463F-B532-70CBC7D4F226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BE01CB25-5BCB-4DB0-A65E-516CE005797B}">
      <dgm:prSet phldrT="[نص]" custT="1"/>
      <dgm:spPr/>
      <dgm:t>
        <a:bodyPr/>
        <a:lstStyle/>
        <a:p>
          <a:pPr rtl="1"/>
          <a:endParaRPr lang="ar-SA" sz="3200" dirty="0"/>
        </a:p>
      </dgm:t>
    </dgm:pt>
    <dgm:pt modelId="{7C2E39C1-BCCF-48EA-9DAF-C43AE58368E2}" type="parTrans" cxnId="{BDF2C96B-2940-4C6F-84E9-FD98565BED35}">
      <dgm:prSet/>
      <dgm:spPr/>
      <dgm:t>
        <a:bodyPr/>
        <a:lstStyle/>
        <a:p>
          <a:pPr rtl="1"/>
          <a:endParaRPr lang="ar-SA"/>
        </a:p>
      </dgm:t>
    </dgm:pt>
    <dgm:pt modelId="{95AF3D25-23AB-4A75-84A2-AD8C6D2AF991}" type="sibTrans" cxnId="{BDF2C96B-2940-4C6F-84E9-FD98565BED35}">
      <dgm:prSet/>
      <dgm:spPr/>
      <dgm:t>
        <a:bodyPr/>
        <a:lstStyle/>
        <a:p>
          <a:pPr rtl="1"/>
          <a:endParaRPr lang="ar-SA"/>
        </a:p>
      </dgm:t>
    </dgm:pt>
    <dgm:pt modelId="{745894F0-C130-412D-A9E4-AEE107848F83}">
      <dgm:prSet phldrT="[نص]" custT="1"/>
      <dgm:spPr/>
      <dgm:t>
        <a:bodyPr/>
        <a:lstStyle/>
        <a:p>
          <a:pPr rtl="1"/>
          <a:r>
            <a:rPr lang="ar-SA" sz="3200" dirty="0"/>
            <a:t>يوم الاربعاء</a:t>
          </a:r>
        </a:p>
      </dgm:t>
    </dgm:pt>
    <dgm:pt modelId="{91090909-E523-4C21-AA16-7C58968D5C6C}" type="parTrans" cxnId="{080B3307-3918-463E-AA49-0A9CE463AEA1}">
      <dgm:prSet/>
      <dgm:spPr/>
      <dgm:t>
        <a:bodyPr/>
        <a:lstStyle/>
        <a:p>
          <a:pPr rtl="1"/>
          <a:endParaRPr lang="ar-SA"/>
        </a:p>
      </dgm:t>
    </dgm:pt>
    <dgm:pt modelId="{516FBECE-1D3D-45B0-83E3-600415BD7B84}" type="sibTrans" cxnId="{080B3307-3918-463E-AA49-0A9CE463AEA1}">
      <dgm:prSet/>
      <dgm:spPr/>
      <dgm:t>
        <a:bodyPr/>
        <a:lstStyle/>
        <a:p>
          <a:pPr rtl="1"/>
          <a:endParaRPr lang="ar-SA"/>
        </a:p>
      </dgm:t>
    </dgm:pt>
    <dgm:pt modelId="{C2DA6C6D-F09E-4E4F-B13A-2B9075BFEC9A}">
      <dgm:prSet phldrT="[نص]" phldr="1" custT="1"/>
      <dgm:spPr/>
      <dgm:t>
        <a:bodyPr/>
        <a:lstStyle/>
        <a:p>
          <a:pPr rtl="1"/>
          <a:endParaRPr lang="ar-SA" sz="3200" dirty="0"/>
        </a:p>
      </dgm:t>
    </dgm:pt>
    <dgm:pt modelId="{F6C2E082-9414-40EF-B029-D6C240163F68}" type="parTrans" cxnId="{705BCFC7-7CD6-4DD7-BB8C-00D93D2EC521}">
      <dgm:prSet/>
      <dgm:spPr/>
      <dgm:t>
        <a:bodyPr/>
        <a:lstStyle/>
        <a:p>
          <a:pPr rtl="1"/>
          <a:endParaRPr lang="ar-SA"/>
        </a:p>
      </dgm:t>
    </dgm:pt>
    <dgm:pt modelId="{E7671108-0272-43E2-ADC1-4C97F9AE897F}" type="sibTrans" cxnId="{705BCFC7-7CD6-4DD7-BB8C-00D93D2EC521}">
      <dgm:prSet/>
      <dgm:spPr/>
      <dgm:t>
        <a:bodyPr/>
        <a:lstStyle/>
        <a:p>
          <a:pPr rtl="1"/>
          <a:endParaRPr lang="ar-SA"/>
        </a:p>
      </dgm:t>
    </dgm:pt>
    <dgm:pt modelId="{0F95BE6A-4018-4048-9492-B2C450935440}">
      <dgm:prSet phldrT="[نص]" custT="1"/>
      <dgm:spPr/>
      <dgm:t>
        <a:bodyPr/>
        <a:lstStyle/>
        <a:p>
          <a:pPr rtl="1"/>
          <a:r>
            <a:rPr lang="en-US" sz="3200" dirty="0"/>
            <a:t>26</a:t>
          </a:r>
          <a:r>
            <a:rPr lang="ar-SA" sz="3200" dirty="0"/>
            <a:t> فبراير من</a:t>
          </a:r>
          <a:r>
            <a:rPr lang="en-US" sz="3200" dirty="0"/>
            <a:t> </a:t>
          </a:r>
          <a:r>
            <a:rPr lang="ar-SA" sz="3200" dirty="0"/>
            <a:t>7- 8.30 مساءً</a:t>
          </a:r>
        </a:p>
      </dgm:t>
    </dgm:pt>
    <dgm:pt modelId="{7C0403AD-A70A-4D03-AB0A-664B2B2D7FC1}" type="parTrans" cxnId="{0FA783A1-2B73-4392-BC0E-920C8B24F448}">
      <dgm:prSet/>
      <dgm:spPr/>
      <dgm:t>
        <a:bodyPr/>
        <a:lstStyle/>
        <a:p>
          <a:pPr rtl="1"/>
          <a:endParaRPr lang="ar-SA"/>
        </a:p>
      </dgm:t>
    </dgm:pt>
    <dgm:pt modelId="{84962D99-9C4F-4BAE-A4BF-3B8F20B3366F}" type="sibTrans" cxnId="{0FA783A1-2B73-4392-BC0E-920C8B24F448}">
      <dgm:prSet/>
      <dgm:spPr/>
      <dgm:t>
        <a:bodyPr/>
        <a:lstStyle/>
        <a:p>
          <a:pPr rtl="1"/>
          <a:endParaRPr lang="ar-SA"/>
        </a:p>
      </dgm:t>
    </dgm:pt>
    <dgm:pt modelId="{C2250E55-8ABD-40CC-A4AD-5C8D874FC356}">
      <dgm:prSet phldrT="[نص]" phldr="1" custT="1"/>
      <dgm:spPr/>
      <dgm:t>
        <a:bodyPr/>
        <a:lstStyle/>
        <a:p>
          <a:pPr rtl="1"/>
          <a:endParaRPr lang="ar-SA" sz="3200" dirty="0"/>
        </a:p>
      </dgm:t>
    </dgm:pt>
    <dgm:pt modelId="{9417D1B9-978F-4752-B305-AAECDFBF3D59}" type="parTrans" cxnId="{A5295981-6EA9-495D-A458-9DD18F6C4258}">
      <dgm:prSet/>
      <dgm:spPr/>
      <dgm:t>
        <a:bodyPr/>
        <a:lstStyle/>
        <a:p>
          <a:pPr rtl="1"/>
          <a:endParaRPr lang="ar-SA"/>
        </a:p>
      </dgm:t>
    </dgm:pt>
    <dgm:pt modelId="{425F9D2A-43BE-4E7B-80A8-52D3FE0CCA96}" type="sibTrans" cxnId="{A5295981-6EA9-495D-A458-9DD18F6C4258}">
      <dgm:prSet/>
      <dgm:spPr/>
      <dgm:t>
        <a:bodyPr/>
        <a:lstStyle/>
        <a:p>
          <a:pPr rtl="1"/>
          <a:endParaRPr lang="ar-SA"/>
        </a:p>
      </dgm:t>
    </dgm:pt>
    <dgm:pt modelId="{9A49D791-BC24-4C7E-A46E-1A721A02DAFF}">
      <dgm:prSet phldrT="[نص]" custT="1"/>
      <dgm:spPr/>
      <dgm:t>
        <a:bodyPr/>
        <a:lstStyle/>
        <a:p>
          <a:pPr rtl="1"/>
          <a:r>
            <a:rPr lang="ar-SA" sz="3200" dirty="0"/>
            <a:t>عدد المستفيدين :25</a:t>
          </a:r>
        </a:p>
      </dgm:t>
    </dgm:pt>
    <dgm:pt modelId="{CDCA86B1-B675-4800-A0C3-8B053A94C17E}" type="parTrans" cxnId="{C9F142F9-33BA-439E-9723-9D6830A69796}">
      <dgm:prSet/>
      <dgm:spPr/>
      <dgm:t>
        <a:bodyPr/>
        <a:lstStyle/>
        <a:p>
          <a:pPr rtl="1"/>
          <a:endParaRPr lang="ar-SA"/>
        </a:p>
      </dgm:t>
    </dgm:pt>
    <dgm:pt modelId="{66F7BAA6-5DAB-4E57-AAB7-EBA0EBA5FB03}" type="sibTrans" cxnId="{C9F142F9-33BA-439E-9723-9D6830A69796}">
      <dgm:prSet/>
      <dgm:spPr/>
      <dgm:t>
        <a:bodyPr/>
        <a:lstStyle/>
        <a:p>
          <a:pPr rtl="1"/>
          <a:endParaRPr lang="ar-SA"/>
        </a:p>
      </dgm:t>
    </dgm:pt>
    <dgm:pt modelId="{20EF7EAA-6216-44CF-B028-6D6E97B1054C}">
      <dgm:prSet phldrT="[نص]" custT="1"/>
      <dgm:spPr/>
      <dgm:t>
        <a:bodyPr/>
        <a:lstStyle/>
        <a:p>
          <a:pPr rtl="1"/>
          <a:endParaRPr lang="ar-SA" sz="3200" dirty="0"/>
        </a:p>
      </dgm:t>
    </dgm:pt>
    <dgm:pt modelId="{D9648864-8692-4C32-8AE6-F8DD5847EDB1}" type="parTrans" cxnId="{2D9DB27A-877B-4D9E-A8BE-142832CAB320}">
      <dgm:prSet/>
      <dgm:spPr/>
      <dgm:t>
        <a:bodyPr/>
        <a:lstStyle/>
        <a:p>
          <a:pPr rtl="1"/>
          <a:endParaRPr lang="ar-SA"/>
        </a:p>
      </dgm:t>
    </dgm:pt>
    <dgm:pt modelId="{D3C7F6E7-DF24-4DC9-93F1-C9AFCC696204}" type="sibTrans" cxnId="{2D9DB27A-877B-4D9E-A8BE-142832CAB320}">
      <dgm:prSet/>
      <dgm:spPr/>
      <dgm:t>
        <a:bodyPr/>
        <a:lstStyle/>
        <a:p>
          <a:pPr rtl="1"/>
          <a:endParaRPr lang="ar-SA"/>
        </a:p>
      </dgm:t>
    </dgm:pt>
    <dgm:pt modelId="{BF8258FD-45D4-4B1C-B58C-03E39170A5B3}">
      <dgm:prSet custT="1"/>
      <dgm:spPr/>
      <dgm:t>
        <a:bodyPr/>
        <a:lstStyle/>
        <a:p>
          <a:pPr rtl="1"/>
          <a:r>
            <a:rPr lang="ar-SA" sz="3200" dirty="0"/>
            <a:t>مكان التنفيذ : جمعية التنمية الأهلية بالقارة</a:t>
          </a:r>
        </a:p>
      </dgm:t>
    </dgm:pt>
    <dgm:pt modelId="{D88FCAA0-F77B-4303-BC50-C3A938E76C7C}" type="parTrans" cxnId="{C6BCEA79-8F6D-4731-B8AA-3FDA2A321C7D}">
      <dgm:prSet/>
      <dgm:spPr/>
      <dgm:t>
        <a:bodyPr/>
        <a:lstStyle/>
        <a:p>
          <a:pPr rtl="1"/>
          <a:endParaRPr lang="ar-SA"/>
        </a:p>
      </dgm:t>
    </dgm:pt>
    <dgm:pt modelId="{F3DA61E8-C43F-4F2D-B4FF-B827D61C77EE}" type="sibTrans" cxnId="{C6BCEA79-8F6D-4731-B8AA-3FDA2A321C7D}">
      <dgm:prSet/>
      <dgm:spPr/>
      <dgm:t>
        <a:bodyPr/>
        <a:lstStyle/>
        <a:p>
          <a:pPr rtl="1"/>
          <a:endParaRPr lang="ar-SA"/>
        </a:p>
      </dgm:t>
    </dgm:pt>
    <dgm:pt modelId="{4EECF0E1-3AF4-4D0B-BD9F-B70BF3275A00}" type="pres">
      <dgm:prSet presAssocID="{A4684541-7A1E-463F-B532-70CBC7D4F226}" presName="linearFlow" presStyleCnt="0">
        <dgm:presLayoutVars>
          <dgm:dir/>
          <dgm:animLvl val="lvl"/>
          <dgm:resizeHandles val="exact"/>
        </dgm:presLayoutVars>
      </dgm:prSet>
      <dgm:spPr/>
    </dgm:pt>
    <dgm:pt modelId="{B87CF6D8-F1AB-49D0-BD4A-79DA6C4B3C9C}" type="pres">
      <dgm:prSet presAssocID="{BE01CB25-5BCB-4DB0-A65E-516CE005797B}" presName="composite" presStyleCnt="0"/>
      <dgm:spPr/>
    </dgm:pt>
    <dgm:pt modelId="{4E2F0350-1D9A-4A3C-B76F-9AED4E038451}" type="pres">
      <dgm:prSet presAssocID="{BE01CB25-5BCB-4DB0-A65E-516CE005797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80B0F58-30AC-415C-8743-BA56D4A94584}" type="pres">
      <dgm:prSet presAssocID="{BE01CB25-5BCB-4DB0-A65E-516CE005797B}" presName="descendantText" presStyleLbl="alignAcc1" presStyleIdx="0" presStyleCnt="4">
        <dgm:presLayoutVars>
          <dgm:bulletEnabled val="1"/>
        </dgm:presLayoutVars>
      </dgm:prSet>
      <dgm:spPr/>
    </dgm:pt>
    <dgm:pt modelId="{8A0DC1A4-6108-4E8A-ACAF-55E3280F598A}" type="pres">
      <dgm:prSet presAssocID="{95AF3D25-23AB-4A75-84A2-AD8C6D2AF991}" presName="sp" presStyleCnt="0"/>
      <dgm:spPr/>
    </dgm:pt>
    <dgm:pt modelId="{1D56246F-A702-405B-9200-76A5C3C9C76E}" type="pres">
      <dgm:prSet presAssocID="{C2DA6C6D-F09E-4E4F-B13A-2B9075BFEC9A}" presName="composite" presStyleCnt="0"/>
      <dgm:spPr/>
    </dgm:pt>
    <dgm:pt modelId="{906D00C3-5775-4268-B95A-204679BC1A70}" type="pres">
      <dgm:prSet presAssocID="{C2DA6C6D-F09E-4E4F-B13A-2B9075BFEC9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CA8E09D-DA0B-4147-BA5B-7119C6C1F012}" type="pres">
      <dgm:prSet presAssocID="{C2DA6C6D-F09E-4E4F-B13A-2B9075BFEC9A}" presName="descendantText" presStyleLbl="alignAcc1" presStyleIdx="1" presStyleCnt="4">
        <dgm:presLayoutVars>
          <dgm:bulletEnabled val="1"/>
        </dgm:presLayoutVars>
      </dgm:prSet>
      <dgm:spPr/>
    </dgm:pt>
    <dgm:pt modelId="{5F834BBB-7482-4C5E-B91B-5E191296AD61}" type="pres">
      <dgm:prSet presAssocID="{E7671108-0272-43E2-ADC1-4C97F9AE897F}" presName="sp" presStyleCnt="0"/>
      <dgm:spPr/>
    </dgm:pt>
    <dgm:pt modelId="{8DD15036-6FCF-46BC-8D88-59955FF24320}" type="pres">
      <dgm:prSet presAssocID="{C2250E55-8ABD-40CC-A4AD-5C8D874FC356}" presName="composite" presStyleCnt="0"/>
      <dgm:spPr/>
    </dgm:pt>
    <dgm:pt modelId="{F7C7969B-2BFC-4B4E-ABC7-C9F7A0BABA25}" type="pres">
      <dgm:prSet presAssocID="{C2250E55-8ABD-40CC-A4AD-5C8D874FC35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878ED8B-3CC3-4007-97BD-53C2FBF9D2AF}" type="pres">
      <dgm:prSet presAssocID="{C2250E55-8ABD-40CC-A4AD-5C8D874FC356}" presName="descendantText" presStyleLbl="alignAcc1" presStyleIdx="2" presStyleCnt="4">
        <dgm:presLayoutVars>
          <dgm:bulletEnabled val="1"/>
        </dgm:presLayoutVars>
      </dgm:prSet>
      <dgm:spPr/>
    </dgm:pt>
    <dgm:pt modelId="{6F09D96B-2F0F-4F54-8257-94A2EB4CF04B}" type="pres">
      <dgm:prSet presAssocID="{425F9D2A-43BE-4E7B-80A8-52D3FE0CCA96}" presName="sp" presStyleCnt="0"/>
      <dgm:spPr/>
    </dgm:pt>
    <dgm:pt modelId="{A0FCB811-7957-4483-AEF1-E132158F3D6B}" type="pres">
      <dgm:prSet presAssocID="{20EF7EAA-6216-44CF-B028-6D6E97B1054C}" presName="composite" presStyleCnt="0"/>
      <dgm:spPr/>
    </dgm:pt>
    <dgm:pt modelId="{D88F00A0-67FD-40A6-BD12-DE765298EB76}" type="pres">
      <dgm:prSet presAssocID="{20EF7EAA-6216-44CF-B028-6D6E97B1054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504B5CB-B257-46EB-97D1-FAD3E165509C}" type="pres">
      <dgm:prSet presAssocID="{20EF7EAA-6216-44CF-B028-6D6E97B1054C}" presName="descendantText" presStyleLbl="alignAcc1" presStyleIdx="3" presStyleCnt="4" custLinFactNeighborX="-718" custLinFactNeighborY="4720">
        <dgm:presLayoutVars>
          <dgm:bulletEnabled val="1"/>
        </dgm:presLayoutVars>
      </dgm:prSet>
      <dgm:spPr/>
    </dgm:pt>
  </dgm:ptLst>
  <dgm:cxnLst>
    <dgm:cxn modelId="{080B3307-3918-463E-AA49-0A9CE463AEA1}" srcId="{BE01CB25-5BCB-4DB0-A65E-516CE005797B}" destId="{745894F0-C130-412D-A9E4-AEE107848F83}" srcOrd="0" destOrd="0" parTransId="{91090909-E523-4C21-AA16-7C58968D5C6C}" sibTransId="{516FBECE-1D3D-45B0-83E3-600415BD7B84}"/>
    <dgm:cxn modelId="{C1E4BC1D-7919-42DC-85C2-78EFF7524949}" type="presOf" srcId="{A4684541-7A1E-463F-B532-70CBC7D4F226}" destId="{4EECF0E1-3AF4-4D0B-BD9F-B70BF3275A00}" srcOrd="0" destOrd="0" presId="urn:microsoft.com/office/officeart/2005/8/layout/chevron2"/>
    <dgm:cxn modelId="{5F67362B-1296-4C2A-BD14-8FC9DB3922AE}" type="presOf" srcId="{C2250E55-8ABD-40CC-A4AD-5C8D874FC356}" destId="{F7C7969B-2BFC-4B4E-ABC7-C9F7A0BABA25}" srcOrd="0" destOrd="0" presId="urn:microsoft.com/office/officeart/2005/8/layout/chevron2"/>
    <dgm:cxn modelId="{BDF2C96B-2940-4C6F-84E9-FD98565BED35}" srcId="{A4684541-7A1E-463F-B532-70CBC7D4F226}" destId="{BE01CB25-5BCB-4DB0-A65E-516CE005797B}" srcOrd="0" destOrd="0" parTransId="{7C2E39C1-BCCF-48EA-9DAF-C43AE58368E2}" sibTransId="{95AF3D25-23AB-4A75-84A2-AD8C6D2AF991}"/>
    <dgm:cxn modelId="{35CC9B51-BA17-46E1-AEE4-EB84D9504F24}" type="presOf" srcId="{BE01CB25-5BCB-4DB0-A65E-516CE005797B}" destId="{4E2F0350-1D9A-4A3C-B76F-9AED4E038451}" srcOrd="0" destOrd="0" presId="urn:microsoft.com/office/officeart/2005/8/layout/chevron2"/>
    <dgm:cxn modelId="{F5AFF978-D595-41CC-BAD6-F4A72C22E69F}" type="presOf" srcId="{20EF7EAA-6216-44CF-B028-6D6E97B1054C}" destId="{D88F00A0-67FD-40A6-BD12-DE765298EB76}" srcOrd="0" destOrd="0" presId="urn:microsoft.com/office/officeart/2005/8/layout/chevron2"/>
    <dgm:cxn modelId="{C6BCEA79-8F6D-4731-B8AA-3FDA2A321C7D}" srcId="{20EF7EAA-6216-44CF-B028-6D6E97B1054C}" destId="{BF8258FD-45D4-4B1C-B58C-03E39170A5B3}" srcOrd="0" destOrd="0" parTransId="{D88FCAA0-F77B-4303-BC50-C3A938E76C7C}" sibTransId="{F3DA61E8-C43F-4F2D-B4FF-B827D61C77EE}"/>
    <dgm:cxn modelId="{2D9DB27A-877B-4D9E-A8BE-142832CAB320}" srcId="{A4684541-7A1E-463F-B532-70CBC7D4F226}" destId="{20EF7EAA-6216-44CF-B028-6D6E97B1054C}" srcOrd="3" destOrd="0" parTransId="{D9648864-8692-4C32-8AE6-F8DD5847EDB1}" sibTransId="{D3C7F6E7-DF24-4DC9-93F1-C9AFCC696204}"/>
    <dgm:cxn modelId="{5630D080-DCA9-4D80-8B55-882BB44044F3}" type="presOf" srcId="{0F95BE6A-4018-4048-9492-B2C450935440}" destId="{ACA8E09D-DA0B-4147-BA5B-7119C6C1F012}" srcOrd="0" destOrd="0" presId="urn:microsoft.com/office/officeart/2005/8/layout/chevron2"/>
    <dgm:cxn modelId="{A5295981-6EA9-495D-A458-9DD18F6C4258}" srcId="{A4684541-7A1E-463F-B532-70CBC7D4F226}" destId="{C2250E55-8ABD-40CC-A4AD-5C8D874FC356}" srcOrd="2" destOrd="0" parTransId="{9417D1B9-978F-4752-B305-AAECDFBF3D59}" sibTransId="{425F9D2A-43BE-4E7B-80A8-52D3FE0CCA96}"/>
    <dgm:cxn modelId="{F8BCB481-66F6-443E-B8CF-3CA090332C8E}" type="presOf" srcId="{745894F0-C130-412D-A9E4-AEE107848F83}" destId="{780B0F58-30AC-415C-8743-BA56D4A94584}" srcOrd="0" destOrd="0" presId="urn:microsoft.com/office/officeart/2005/8/layout/chevron2"/>
    <dgm:cxn modelId="{0FA783A1-2B73-4392-BC0E-920C8B24F448}" srcId="{C2DA6C6D-F09E-4E4F-B13A-2B9075BFEC9A}" destId="{0F95BE6A-4018-4048-9492-B2C450935440}" srcOrd="0" destOrd="0" parTransId="{7C0403AD-A70A-4D03-AB0A-664B2B2D7FC1}" sibTransId="{84962D99-9C4F-4BAE-A4BF-3B8F20B3366F}"/>
    <dgm:cxn modelId="{7E8D2FB8-98B3-4C22-B19E-B5B581692A2F}" type="presOf" srcId="{9A49D791-BC24-4C7E-A46E-1A721A02DAFF}" destId="{0878ED8B-3CC3-4007-97BD-53C2FBF9D2AF}" srcOrd="0" destOrd="0" presId="urn:microsoft.com/office/officeart/2005/8/layout/chevron2"/>
    <dgm:cxn modelId="{705BCFC7-7CD6-4DD7-BB8C-00D93D2EC521}" srcId="{A4684541-7A1E-463F-B532-70CBC7D4F226}" destId="{C2DA6C6D-F09E-4E4F-B13A-2B9075BFEC9A}" srcOrd="1" destOrd="0" parTransId="{F6C2E082-9414-40EF-B029-D6C240163F68}" sibTransId="{E7671108-0272-43E2-ADC1-4C97F9AE897F}"/>
    <dgm:cxn modelId="{644DB7D3-CA9C-42CA-9494-B919130871D8}" type="presOf" srcId="{BF8258FD-45D4-4B1C-B58C-03E39170A5B3}" destId="{A504B5CB-B257-46EB-97D1-FAD3E165509C}" srcOrd="0" destOrd="0" presId="urn:microsoft.com/office/officeart/2005/8/layout/chevron2"/>
    <dgm:cxn modelId="{C9F142F9-33BA-439E-9723-9D6830A69796}" srcId="{C2250E55-8ABD-40CC-A4AD-5C8D874FC356}" destId="{9A49D791-BC24-4C7E-A46E-1A721A02DAFF}" srcOrd="0" destOrd="0" parTransId="{CDCA86B1-B675-4800-A0C3-8B053A94C17E}" sibTransId="{66F7BAA6-5DAB-4E57-AAB7-EBA0EBA5FB03}"/>
    <dgm:cxn modelId="{17470EFC-0A2F-4F85-A631-1BB8DB21D886}" type="presOf" srcId="{C2DA6C6D-F09E-4E4F-B13A-2B9075BFEC9A}" destId="{906D00C3-5775-4268-B95A-204679BC1A70}" srcOrd="0" destOrd="0" presId="urn:microsoft.com/office/officeart/2005/8/layout/chevron2"/>
    <dgm:cxn modelId="{1CEE7AE6-C798-40A0-A486-7F526D24E7B9}" type="presParOf" srcId="{4EECF0E1-3AF4-4D0B-BD9F-B70BF3275A00}" destId="{B87CF6D8-F1AB-49D0-BD4A-79DA6C4B3C9C}" srcOrd="0" destOrd="0" presId="urn:microsoft.com/office/officeart/2005/8/layout/chevron2"/>
    <dgm:cxn modelId="{7771DFBB-4001-4D5A-9A6E-F6BD2973CFFD}" type="presParOf" srcId="{B87CF6D8-F1AB-49D0-BD4A-79DA6C4B3C9C}" destId="{4E2F0350-1D9A-4A3C-B76F-9AED4E038451}" srcOrd="0" destOrd="0" presId="urn:microsoft.com/office/officeart/2005/8/layout/chevron2"/>
    <dgm:cxn modelId="{6FFDCC09-DB13-433B-87B8-06C2AAD14E8B}" type="presParOf" srcId="{B87CF6D8-F1AB-49D0-BD4A-79DA6C4B3C9C}" destId="{780B0F58-30AC-415C-8743-BA56D4A94584}" srcOrd="1" destOrd="0" presId="urn:microsoft.com/office/officeart/2005/8/layout/chevron2"/>
    <dgm:cxn modelId="{896D5E94-BEFC-4590-9176-D36D67AE162D}" type="presParOf" srcId="{4EECF0E1-3AF4-4D0B-BD9F-B70BF3275A00}" destId="{8A0DC1A4-6108-4E8A-ACAF-55E3280F598A}" srcOrd="1" destOrd="0" presId="urn:microsoft.com/office/officeart/2005/8/layout/chevron2"/>
    <dgm:cxn modelId="{74E6351F-704D-456E-8B0E-96559C5C92C7}" type="presParOf" srcId="{4EECF0E1-3AF4-4D0B-BD9F-B70BF3275A00}" destId="{1D56246F-A702-405B-9200-76A5C3C9C76E}" srcOrd="2" destOrd="0" presId="urn:microsoft.com/office/officeart/2005/8/layout/chevron2"/>
    <dgm:cxn modelId="{4452B1D4-B3EF-4215-86F3-34C900FAE510}" type="presParOf" srcId="{1D56246F-A702-405B-9200-76A5C3C9C76E}" destId="{906D00C3-5775-4268-B95A-204679BC1A70}" srcOrd="0" destOrd="0" presId="urn:microsoft.com/office/officeart/2005/8/layout/chevron2"/>
    <dgm:cxn modelId="{2C53CAAB-6712-4C95-9E25-22BE23D86E38}" type="presParOf" srcId="{1D56246F-A702-405B-9200-76A5C3C9C76E}" destId="{ACA8E09D-DA0B-4147-BA5B-7119C6C1F012}" srcOrd="1" destOrd="0" presId="urn:microsoft.com/office/officeart/2005/8/layout/chevron2"/>
    <dgm:cxn modelId="{CEDABA08-A24A-46DF-A4A0-88ED474DBF03}" type="presParOf" srcId="{4EECF0E1-3AF4-4D0B-BD9F-B70BF3275A00}" destId="{5F834BBB-7482-4C5E-B91B-5E191296AD61}" srcOrd="3" destOrd="0" presId="urn:microsoft.com/office/officeart/2005/8/layout/chevron2"/>
    <dgm:cxn modelId="{731FAFE2-AE48-4E26-A258-BEE7314BB87F}" type="presParOf" srcId="{4EECF0E1-3AF4-4D0B-BD9F-B70BF3275A00}" destId="{8DD15036-6FCF-46BC-8D88-59955FF24320}" srcOrd="4" destOrd="0" presId="urn:microsoft.com/office/officeart/2005/8/layout/chevron2"/>
    <dgm:cxn modelId="{24B8F673-2FBC-45EF-B11D-CD2D19FF92D1}" type="presParOf" srcId="{8DD15036-6FCF-46BC-8D88-59955FF24320}" destId="{F7C7969B-2BFC-4B4E-ABC7-C9F7A0BABA25}" srcOrd="0" destOrd="0" presId="urn:microsoft.com/office/officeart/2005/8/layout/chevron2"/>
    <dgm:cxn modelId="{36A9168C-3386-4574-9ECD-1F1DD537612F}" type="presParOf" srcId="{8DD15036-6FCF-46BC-8D88-59955FF24320}" destId="{0878ED8B-3CC3-4007-97BD-53C2FBF9D2AF}" srcOrd="1" destOrd="0" presId="urn:microsoft.com/office/officeart/2005/8/layout/chevron2"/>
    <dgm:cxn modelId="{A60DA411-7ADD-4C10-BAE5-C79F33936BB3}" type="presParOf" srcId="{4EECF0E1-3AF4-4D0B-BD9F-B70BF3275A00}" destId="{6F09D96B-2F0F-4F54-8257-94A2EB4CF04B}" srcOrd="5" destOrd="0" presId="urn:microsoft.com/office/officeart/2005/8/layout/chevron2"/>
    <dgm:cxn modelId="{A76AC8C5-1AB8-4936-9008-5445491D5160}" type="presParOf" srcId="{4EECF0E1-3AF4-4D0B-BD9F-B70BF3275A00}" destId="{A0FCB811-7957-4483-AEF1-E132158F3D6B}" srcOrd="6" destOrd="0" presId="urn:microsoft.com/office/officeart/2005/8/layout/chevron2"/>
    <dgm:cxn modelId="{D37CD5F1-7735-440E-AC42-BCE7BA020361}" type="presParOf" srcId="{A0FCB811-7957-4483-AEF1-E132158F3D6B}" destId="{D88F00A0-67FD-40A6-BD12-DE765298EB76}" srcOrd="0" destOrd="0" presId="urn:microsoft.com/office/officeart/2005/8/layout/chevron2"/>
    <dgm:cxn modelId="{DE7662F7-5609-4BCF-8A62-0B162A68A2CA}" type="presParOf" srcId="{A0FCB811-7957-4483-AEF1-E132158F3D6B}" destId="{A504B5CB-B257-46EB-97D1-FAD3E16550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F0350-1D9A-4A3C-B76F-9AED4E038451}">
      <dsp:nvSpPr>
        <dsp:cNvPr id="0" name=""/>
        <dsp:cNvSpPr/>
      </dsp:nvSpPr>
      <dsp:spPr>
        <a:xfrm rot="5400000">
          <a:off x="-166425" y="169112"/>
          <a:ext cx="1109500" cy="77665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 rot="-5400000">
        <a:off x="0" y="391012"/>
        <a:ext cx="776650" cy="332850"/>
      </dsp:txXfrm>
    </dsp:sp>
    <dsp:sp modelId="{780B0F58-30AC-415C-8743-BA56D4A94584}">
      <dsp:nvSpPr>
        <dsp:cNvPr id="0" name=""/>
        <dsp:cNvSpPr/>
      </dsp:nvSpPr>
      <dsp:spPr>
        <a:xfrm rot="5400000">
          <a:off x="3925844" y="-3146506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200" kern="1200" dirty="0"/>
            <a:t>يوم الاربعاء</a:t>
          </a:r>
        </a:p>
      </dsp:txBody>
      <dsp:txXfrm rot="-5400000">
        <a:off x="776651" y="37892"/>
        <a:ext cx="6984357" cy="650765"/>
      </dsp:txXfrm>
    </dsp:sp>
    <dsp:sp modelId="{906D00C3-5775-4268-B95A-204679BC1A70}">
      <dsp:nvSpPr>
        <dsp:cNvPr id="0" name=""/>
        <dsp:cNvSpPr/>
      </dsp:nvSpPr>
      <dsp:spPr>
        <a:xfrm rot="5400000">
          <a:off x="-166425" y="1129929"/>
          <a:ext cx="1109500" cy="77665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 rot="-5400000">
        <a:off x="0" y="1351829"/>
        <a:ext cx="776650" cy="332850"/>
      </dsp:txXfrm>
    </dsp:sp>
    <dsp:sp modelId="{ACA8E09D-DA0B-4147-BA5B-7119C6C1F012}">
      <dsp:nvSpPr>
        <dsp:cNvPr id="0" name=""/>
        <dsp:cNvSpPr/>
      </dsp:nvSpPr>
      <dsp:spPr>
        <a:xfrm rot="5400000">
          <a:off x="3925844" y="-2185689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26</a:t>
          </a:r>
          <a:r>
            <a:rPr lang="ar-SA" sz="3200" kern="1200" dirty="0"/>
            <a:t> فبراير من</a:t>
          </a:r>
          <a:r>
            <a:rPr lang="en-US" sz="3200" kern="1200" dirty="0"/>
            <a:t> </a:t>
          </a:r>
          <a:r>
            <a:rPr lang="ar-SA" sz="3200" kern="1200" dirty="0"/>
            <a:t>7- 8.30 مساءً</a:t>
          </a:r>
        </a:p>
      </dsp:txBody>
      <dsp:txXfrm rot="-5400000">
        <a:off x="776651" y="998709"/>
        <a:ext cx="6984357" cy="650765"/>
      </dsp:txXfrm>
    </dsp:sp>
    <dsp:sp modelId="{F7C7969B-2BFC-4B4E-ABC7-C9F7A0BABA25}">
      <dsp:nvSpPr>
        <dsp:cNvPr id="0" name=""/>
        <dsp:cNvSpPr/>
      </dsp:nvSpPr>
      <dsp:spPr>
        <a:xfrm rot="5400000">
          <a:off x="-166425" y="2090745"/>
          <a:ext cx="1109500" cy="77665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 rot="-5400000">
        <a:off x="0" y="2312645"/>
        <a:ext cx="776650" cy="332850"/>
      </dsp:txXfrm>
    </dsp:sp>
    <dsp:sp modelId="{0878ED8B-3CC3-4007-97BD-53C2FBF9D2AF}">
      <dsp:nvSpPr>
        <dsp:cNvPr id="0" name=""/>
        <dsp:cNvSpPr/>
      </dsp:nvSpPr>
      <dsp:spPr>
        <a:xfrm rot="5400000">
          <a:off x="3925844" y="-1224873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200" kern="1200" dirty="0"/>
            <a:t>عدد المستفيدين :25</a:t>
          </a:r>
        </a:p>
      </dsp:txBody>
      <dsp:txXfrm rot="-5400000">
        <a:off x="776651" y="1959525"/>
        <a:ext cx="6984357" cy="650765"/>
      </dsp:txXfrm>
    </dsp:sp>
    <dsp:sp modelId="{D88F00A0-67FD-40A6-BD12-DE765298EB76}">
      <dsp:nvSpPr>
        <dsp:cNvPr id="0" name=""/>
        <dsp:cNvSpPr/>
      </dsp:nvSpPr>
      <dsp:spPr>
        <a:xfrm rot="5400000">
          <a:off x="-166425" y="3051562"/>
          <a:ext cx="1109500" cy="77665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 rot="-5400000">
        <a:off x="0" y="3273462"/>
        <a:ext cx="776650" cy="332850"/>
      </dsp:txXfrm>
    </dsp:sp>
    <dsp:sp modelId="{A504B5CB-B257-46EB-97D1-FAD3E165509C}">
      <dsp:nvSpPr>
        <dsp:cNvPr id="0" name=""/>
        <dsp:cNvSpPr/>
      </dsp:nvSpPr>
      <dsp:spPr>
        <a:xfrm rot="5400000">
          <a:off x="3875443" y="-230016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200" kern="1200" dirty="0"/>
            <a:t>مكان التنفيذ : جمعية التنمية الأهلية بالقارة</a:t>
          </a:r>
        </a:p>
      </dsp:txBody>
      <dsp:txXfrm rot="-5400000">
        <a:off x="726250" y="2954382"/>
        <a:ext cx="6984357" cy="650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250119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3222687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4062126" y="3428998"/>
            <a:ext cx="5518066" cy="2268559"/>
          </a:xfrm>
        </p:spPr>
        <p:txBody>
          <a:bodyPr anchor="t">
            <a:normAutofit/>
          </a:bodyPr>
          <a:lstStyle>
            <a:lvl1pPr algn="l" rtl="1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062126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l" rtl="1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AB3A824-1A51-4B26-AD58-A6D8E14F6C04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 rIns="45720"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95850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958212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6101" y="808056"/>
            <a:ext cx="795409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1621861" y="2052116"/>
            <a:ext cx="7796540" cy="399782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D857E33E-8B18-4087-B112-809917729534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 flipH="1">
            <a:off x="1439223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flipH="1">
            <a:off x="1626101" y="805818"/>
            <a:ext cx="1326519" cy="5244126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3116346" y="970410"/>
            <a:ext cx="6466903" cy="5079534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D3FFE419-2371-464F-8239-3959401C3561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621861" y="2052116"/>
            <a:ext cx="7796540" cy="3997828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7D162C4-EDD9-4389-A98B-B87ECEA2A816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9581421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9584521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5567" y="3147254"/>
            <a:ext cx="7956560" cy="1424746"/>
          </a:xfrm>
        </p:spPr>
        <p:txBody>
          <a:bodyPr anchor="t">
            <a:normAutofit/>
          </a:bodyPr>
          <a:lstStyle>
            <a:lvl1pPr algn="l" rtl="1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626101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l" rtl="1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E5059C3-6A89-4494-99FF-5A4D6FFD50EB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31143" y="805817"/>
            <a:ext cx="7950984" cy="1081705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>
            <a:off x="5694666" y="2052116"/>
            <a:ext cx="3891960" cy="399782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1631142" y="2052114"/>
            <a:ext cx="3894222" cy="3997829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CA954B2F-12DE-47F5-8894-472B206D2E1E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958019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9582714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5567" y="805818"/>
            <a:ext cx="7956560" cy="1078348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5686248" y="2052115"/>
            <a:ext cx="3896467" cy="713818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5689092" y="2851331"/>
            <a:ext cx="3893623" cy="307143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1625568" y="2052115"/>
            <a:ext cx="3899798" cy="713818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flipH="1">
            <a:off x="1625567" y="2851331"/>
            <a:ext cx="3899798" cy="307143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F30E46F-7819-4ACF-B48B-48222C2ACC88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1FAF3416-4057-4DAA-829D-4CA07428D088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58019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21D9284-D300-4297-87F7-E791DCC15DB1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0222210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7557316" y="1282451"/>
            <a:ext cx="2664361" cy="1903241"/>
          </a:xfrm>
        </p:spPr>
        <p:txBody>
          <a:bodyPr anchor="b">
            <a:normAutofit/>
          </a:bodyPr>
          <a:lstStyle>
            <a:lvl1pPr algn="r" rtl="1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625568" y="805818"/>
            <a:ext cx="5446278" cy="5244126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7557317" y="3186154"/>
            <a:ext cx="2664361" cy="2386397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7D525BB-DA17-4BA0-B3C8-3AC3ABC827E6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flipH="1">
            <a:off x="815204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 rtl="1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0221678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6249773" y="1282452"/>
            <a:ext cx="3970986" cy="1900473"/>
          </a:xfrm>
        </p:spPr>
        <p:txBody>
          <a:bodyPr anchor="b">
            <a:normAutofit/>
          </a:bodyPr>
          <a:lstStyle>
            <a:lvl1pPr algn="r" rtl="1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6249804" y="3182928"/>
            <a:ext cx="3971874" cy="2386394"/>
          </a:xfrm>
        </p:spPr>
        <p:txBody>
          <a:bodyPr>
            <a:normAutofit/>
          </a:bodyPr>
          <a:lstStyle>
            <a:lvl1pPr marL="0" indent="0" algn="r" rtl="1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B16C4C9A-3960-41CF-A4E9-2A8FB932454B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11227826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621861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 flipH="1">
            <a:off x="10339336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l" rtl="1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 flipH="1">
            <a:off x="8543778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l" rtl="1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11396866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rtl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flipH="1">
            <a:off x="1118423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r" defTabSz="914400" rtl="1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D7B156-3BBE-4F05-876D-312E34B9A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142359" y="2892103"/>
            <a:ext cx="5518066" cy="2268559"/>
          </a:xfrm>
        </p:spPr>
        <p:txBody>
          <a:bodyPr>
            <a:normAutofit/>
          </a:bodyPr>
          <a:lstStyle/>
          <a:p>
            <a:pPr algn="r"/>
            <a:r>
              <a:rPr lang="ar-SA" sz="6600" dirty="0"/>
              <a:t>سكرك في رمضان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289F12E-CE18-42C1-B592-3402206B5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302825" y="3152161"/>
            <a:ext cx="5357600" cy="1160213"/>
          </a:xfrm>
        </p:spPr>
        <p:txBody>
          <a:bodyPr/>
          <a:lstStyle/>
          <a:p>
            <a:pPr algn="r"/>
            <a:r>
              <a:rPr lang="ar-SA" dirty="0"/>
              <a:t>اليوم العالمي للسكري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709AD55-9F8D-43A7-A13C-5542BFC7A059}"/>
              </a:ext>
            </a:extLst>
          </p:cNvPr>
          <p:cNvSpPr txBox="1"/>
          <p:nvPr/>
        </p:nvSpPr>
        <p:spPr>
          <a:xfrm>
            <a:off x="5209564" y="6216242"/>
            <a:ext cx="59226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dirty="0"/>
              <a:t>جمعية التنمية الاهلية بالقارة </a:t>
            </a:r>
            <a:endParaRPr lang="en-US" sz="1400" dirty="0"/>
          </a:p>
          <a:p>
            <a:pPr algn="r"/>
            <a:r>
              <a:rPr lang="en-US" sz="1400" dirty="0"/>
              <a:t>2025 </a:t>
            </a:r>
            <a:r>
              <a:rPr lang="ar-SA" sz="1400" dirty="0"/>
              <a:t>برامج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ACE391B-9A3F-4674-AA62-2C3CF284B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83" y="427839"/>
            <a:ext cx="1804294" cy="16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7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0CEAE1-F060-46AA-BB9F-7ABEB59C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7" name="عنصر نائب للمحتوى 6">
            <a:extLst>
              <a:ext uri="{FF2B5EF4-FFF2-40B4-BE49-F238E27FC236}">
                <a16:creationId xmlns:a16="http://schemas.microsoft.com/office/drawing/2014/main" id="{35BB2C71-80E0-4DF0-90BA-F82C80E43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267706"/>
              </p:ext>
            </p:extLst>
          </p:nvPr>
        </p:nvGraphicFramePr>
        <p:xfrm>
          <a:off x="1622425" y="2052638"/>
          <a:ext cx="7796213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عنوان 1">
            <a:extLst>
              <a:ext uri="{FF2B5EF4-FFF2-40B4-BE49-F238E27FC236}">
                <a16:creationId xmlns:a16="http://schemas.microsoft.com/office/drawing/2014/main" id="{28725E63-0A24-4C0D-9D0A-6163ED00A857}"/>
              </a:ext>
            </a:extLst>
          </p:cNvPr>
          <p:cNvSpPr txBox="1">
            <a:spLocks/>
          </p:cNvSpPr>
          <p:nvPr/>
        </p:nvSpPr>
        <p:spPr>
          <a:xfrm flipH="1">
            <a:off x="3047990" y="606104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1400"/>
              <a:t>جمعية التنمية الاهلية بالقارة </a:t>
            </a:r>
            <a:br>
              <a:rPr lang="en-US" sz="1400"/>
            </a:br>
            <a:r>
              <a:rPr lang="ar-SA" sz="1400"/>
              <a:t>برامج </a:t>
            </a:r>
            <a:r>
              <a:rPr lang="en-US" sz="1400"/>
              <a:t>2025</a:t>
            </a:r>
            <a:br>
              <a:rPr lang="ar-SA" sz="1400"/>
            </a:b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248927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575171-8E92-4A90-A9D2-C8F64D73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047990" y="6061046"/>
            <a:ext cx="7958331" cy="1077229"/>
          </a:xfrm>
        </p:spPr>
        <p:txBody>
          <a:bodyPr>
            <a:normAutofit/>
          </a:bodyPr>
          <a:lstStyle/>
          <a:p>
            <a:pPr algn="r"/>
            <a:r>
              <a:rPr lang="ar-SA" sz="1400" dirty="0"/>
              <a:t>جمعية التنمية الاهلية بالقارة </a:t>
            </a:r>
            <a:br>
              <a:rPr lang="en-US" sz="1400" dirty="0"/>
            </a:br>
            <a:r>
              <a:rPr lang="ar-SA" sz="1400" dirty="0"/>
              <a:t>برامج </a:t>
            </a:r>
            <a:r>
              <a:rPr lang="en-US" sz="1400" dirty="0"/>
              <a:t>2025</a:t>
            </a:r>
            <a:br>
              <a:rPr lang="ar-SA" sz="1400" dirty="0"/>
            </a:br>
            <a:endParaRPr lang="ar-SA" sz="14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C46C23-6CF1-4D06-B1CB-02981FDEAF8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963024" y="608705"/>
            <a:ext cx="7765770" cy="4667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i="0" dirty="0">
                <a:effectLst/>
                <a:latin typeface="Roboto" panose="02000000000000000000" pitchFamily="2" charset="0"/>
              </a:rPr>
              <a:t>مرض السكري يحدث نتيجة ارتفاع مستويات سكّر الجلوكوز في الدم عن المعدّل الطبيعيّ، ويُعدّ مرض السكريّ أكثر الأمراض المزمنة انتشارًا حيثُ يعاني منه ملايين الأشخاص حول العالم </a:t>
            </a:r>
            <a:r>
              <a:rPr lang="ar-SA" sz="2800" i="0" dirty="0">
                <a:effectLst/>
                <a:latin typeface="DroidArabicKufi-Regular"/>
              </a:rPr>
              <a:t>.</a:t>
            </a:r>
            <a:br>
              <a:rPr lang="ar-SA" sz="2800" dirty="0"/>
            </a:br>
            <a:r>
              <a:rPr lang="ar-SA" sz="2800" dirty="0"/>
              <a:t>وللأهمية الكبيرة لمرض السكري قدمت جمعية التنمية الاهلية بالقارة بالشراكة مع مجمع  بيت طبيبك الطبي برنامج سكرك في رمضان وذلك تزامنا مع دخول الشهر الكريم .</a:t>
            </a:r>
          </a:p>
        </p:txBody>
      </p:sp>
    </p:spTree>
    <p:extLst>
      <p:ext uri="{BB962C8B-B14F-4D97-AF65-F5344CB8AC3E}">
        <p14:creationId xmlns:p14="http://schemas.microsoft.com/office/powerpoint/2010/main" val="371682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عنوان 1">
            <a:extLst>
              <a:ext uri="{FF2B5EF4-FFF2-40B4-BE49-F238E27FC236}">
                <a16:creationId xmlns:a16="http://schemas.microsoft.com/office/drawing/2014/main" id="{0C4B541B-0AEB-4E49-AE31-09F6D0A91104}"/>
              </a:ext>
            </a:extLst>
          </p:cNvPr>
          <p:cNvSpPr txBox="1">
            <a:spLocks/>
          </p:cNvSpPr>
          <p:nvPr/>
        </p:nvSpPr>
        <p:spPr>
          <a:xfrm flipH="1">
            <a:off x="3047990" y="606104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1400"/>
              <a:t>جمعية التنمية الاهلية بالقارة </a:t>
            </a:r>
            <a:br>
              <a:rPr lang="en-US" sz="1400"/>
            </a:br>
            <a:r>
              <a:rPr lang="ar-SA" sz="1400"/>
              <a:t>برامج </a:t>
            </a:r>
            <a:r>
              <a:rPr lang="en-US" sz="1400"/>
              <a:t>2025</a:t>
            </a:r>
            <a:br>
              <a:rPr lang="ar-SA" sz="1400"/>
            </a:br>
            <a:endParaRPr lang="ar-SA" sz="1400" dirty="0"/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A81F9C55-A202-403F-9842-2B6F6D9316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DF2855EF-3A8E-4CDE-9F3F-57DE22CF3C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A7B6C13B-00A0-4223-B7A9-C23AA73334CD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dirty="0"/>
              <a:t>                            </a:t>
            </a:r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A6749785-8F22-4ADC-AEBA-44E32814FA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9A287207-490D-4E62-9C3B-DD839D648F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80597CEB-A484-4C2B-AF0A-766763DBA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290" y="3487994"/>
            <a:ext cx="3120760" cy="2340570"/>
          </a:xfr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04CF8D3-D503-40F2-827C-C71DE074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40" y="489053"/>
            <a:ext cx="1658787" cy="294849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045BDE9-3F34-4629-9DD5-5AE623B48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98" y="489053"/>
            <a:ext cx="3756356" cy="531342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6EF2712A-DF1B-4CB1-B5D0-0DB9ADE74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715" y="489053"/>
            <a:ext cx="3959259" cy="296944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A05BF4C-160F-4334-B657-3E7842238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687" y="3487993"/>
            <a:ext cx="3104729" cy="23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16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gt.TF16401375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gt.TF16401375" id="{88C267F7-6748-4E8F-92B9-FDCF5D67106B}" vid="{56E2D7BD-A11A-4715-B839-AB854459E2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{CE1807A6-B9C1-452D-8C38-55D5AB49FC46}tf16401375_win32</Template>
  <TotalTime>301</TotalTime>
  <Words>112</Words>
  <Application>Microsoft Office PowerPoint</Application>
  <PresentationFormat>شاشة عريضة</PresentationFormat>
  <Paragraphs>13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1" baseType="lpstr">
      <vt:lpstr>Arial</vt:lpstr>
      <vt:lpstr>DroidArabicKufi-Regular</vt:lpstr>
      <vt:lpstr>MS Shell Dlg 2</vt:lpstr>
      <vt:lpstr>Roboto</vt:lpstr>
      <vt:lpstr>Wingdings</vt:lpstr>
      <vt:lpstr>Wingdings 3</vt:lpstr>
      <vt:lpstr>tgt.TF16401375</vt:lpstr>
      <vt:lpstr>سكرك في رمضان</vt:lpstr>
      <vt:lpstr>عرض تقديمي في PowerPoint</vt:lpstr>
      <vt:lpstr>جمعية التنمية الاهلية بالقارة  برامج 2025 </vt:lpstr>
      <vt:lpstr>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مُسعفون</dc:title>
  <dc:creator>JAVA</dc:creator>
  <cp:lastModifiedBy>JAVA</cp:lastModifiedBy>
  <cp:revision>3</cp:revision>
  <dcterms:created xsi:type="dcterms:W3CDTF">2025-02-09T04:45:57Z</dcterms:created>
  <dcterms:modified xsi:type="dcterms:W3CDTF">2025-03-02T08:46:07Z</dcterms:modified>
</cp:coreProperties>
</file>