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401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3B4D38-A1EF-48CF-9995-6118CB9A8F88}" type="doc">
      <dgm:prSet loTypeId="urn:microsoft.com/office/officeart/2005/8/layout/chevron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pPr rtl="1"/>
          <a:endParaRPr lang="ar-SA"/>
        </a:p>
      </dgm:t>
    </dgm:pt>
    <dgm:pt modelId="{771CDEDD-5A68-4A0E-9623-4A226C93C6A9}">
      <dgm:prSet phldrT="[نص]"/>
      <dgm:spPr/>
      <dgm:t>
        <a:bodyPr/>
        <a:lstStyle/>
        <a:p>
          <a:pPr rtl="1"/>
          <a:endParaRPr lang="ar-SA" dirty="0"/>
        </a:p>
      </dgm:t>
    </dgm:pt>
    <dgm:pt modelId="{40953498-AEB7-4BDD-A0DE-339603772CFC}" type="parTrans" cxnId="{C32B9B48-735A-4FF4-8029-39C722DD1B6B}">
      <dgm:prSet/>
      <dgm:spPr/>
      <dgm:t>
        <a:bodyPr/>
        <a:lstStyle/>
        <a:p>
          <a:pPr rtl="1"/>
          <a:endParaRPr lang="ar-SA"/>
        </a:p>
      </dgm:t>
    </dgm:pt>
    <dgm:pt modelId="{F476DB73-46FA-4657-958E-FC83AEA3B1FD}" type="sibTrans" cxnId="{C32B9B48-735A-4FF4-8029-39C722DD1B6B}">
      <dgm:prSet/>
      <dgm:spPr/>
      <dgm:t>
        <a:bodyPr/>
        <a:lstStyle/>
        <a:p>
          <a:pPr rtl="1"/>
          <a:endParaRPr lang="ar-SA"/>
        </a:p>
      </dgm:t>
    </dgm:pt>
    <dgm:pt modelId="{8A6F0928-7089-4D1B-A325-7E7ACE301C5D}">
      <dgm:prSet phldrT="[نص]" custT="1"/>
      <dgm:spPr/>
      <dgm:t>
        <a:bodyPr/>
        <a:lstStyle/>
        <a:p>
          <a:pPr rtl="1"/>
          <a:r>
            <a:rPr lang="ar-SA" sz="3200" dirty="0"/>
            <a:t>يوم الاربعاء</a:t>
          </a:r>
        </a:p>
      </dgm:t>
    </dgm:pt>
    <dgm:pt modelId="{C8EF4725-DB57-47FE-8A7E-8D36D25D3E03}" type="parTrans" cxnId="{31EFE873-3408-4826-94B7-1A05026C1876}">
      <dgm:prSet/>
      <dgm:spPr/>
      <dgm:t>
        <a:bodyPr/>
        <a:lstStyle/>
        <a:p>
          <a:pPr rtl="1"/>
          <a:endParaRPr lang="ar-SA"/>
        </a:p>
      </dgm:t>
    </dgm:pt>
    <dgm:pt modelId="{3B0A4943-20BC-42B3-AACD-F9D7008630DF}" type="sibTrans" cxnId="{31EFE873-3408-4826-94B7-1A05026C1876}">
      <dgm:prSet/>
      <dgm:spPr/>
      <dgm:t>
        <a:bodyPr/>
        <a:lstStyle/>
        <a:p>
          <a:pPr rtl="1"/>
          <a:endParaRPr lang="ar-SA"/>
        </a:p>
      </dgm:t>
    </dgm:pt>
    <dgm:pt modelId="{BD77BD27-8164-4590-B945-D782DAA66D98}">
      <dgm:prSet phldrT="[نص]"/>
      <dgm:spPr/>
      <dgm:t>
        <a:bodyPr/>
        <a:lstStyle/>
        <a:p>
          <a:pPr rtl="1"/>
          <a:endParaRPr lang="ar-SA" dirty="0"/>
        </a:p>
      </dgm:t>
    </dgm:pt>
    <dgm:pt modelId="{6FB35B35-DFE8-4C0A-9F72-8ED343867CA5}" type="parTrans" cxnId="{71ABA0C8-3DAE-4F31-BD94-8316464AE3C8}">
      <dgm:prSet/>
      <dgm:spPr/>
      <dgm:t>
        <a:bodyPr/>
        <a:lstStyle/>
        <a:p>
          <a:pPr rtl="1"/>
          <a:endParaRPr lang="ar-SA"/>
        </a:p>
      </dgm:t>
    </dgm:pt>
    <dgm:pt modelId="{2D438B08-D823-4B25-8ABA-FCCE6644CF45}" type="sibTrans" cxnId="{71ABA0C8-3DAE-4F31-BD94-8316464AE3C8}">
      <dgm:prSet/>
      <dgm:spPr/>
      <dgm:t>
        <a:bodyPr/>
        <a:lstStyle/>
        <a:p>
          <a:pPr rtl="1"/>
          <a:endParaRPr lang="ar-SA"/>
        </a:p>
      </dgm:t>
    </dgm:pt>
    <dgm:pt modelId="{621178A3-EAD9-4E35-AF76-2D54E42D7161}">
      <dgm:prSet phldrT="[نص]"/>
      <dgm:spPr/>
      <dgm:t>
        <a:bodyPr/>
        <a:lstStyle/>
        <a:p>
          <a:pPr rtl="1"/>
          <a:endParaRPr lang="ar-SA" dirty="0"/>
        </a:p>
      </dgm:t>
    </dgm:pt>
    <dgm:pt modelId="{EA1BC7C1-504F-42AE-BB51-27C18CBAF0D7}" type="parTrans" cxnId="{BA4A0F1F-2D91-4FAC-837C-ABBC681F0B6D}">
      <dgm:prSet/>
      <dgm:spPr/>
      <dgm:t>
        <a:bodyPr/>
        <a:lstStyle/>
        <a:p>
          <a:pPr rtl="1"/>
          <a:endParaRPr lang="ar-SA"/>
        </a:p>
      </dgm:t>
    </dgm:pt>
    <dgm:pt modelId="{1B60CA39-F721-4277-BCC4-777EE134EBAE}" type="sibTrans" cxnId="{BA4A0F1F-2D91-4FAC-837C-ABBC681F0B6D}">
      <dgm:prSet/>
      <dgm:spPr/>
      <dgm:t>
        <a:bodyPr/>
        <a:lstStyle/>
        <a:p>
          <a:pPr rtl="1"/>
          <a:endParaRPr lang="ar-SA"/>
        </a:p>
      </dgm:t>
    </dgm:pt>
    <dgm:pt modelId="{F3D46B2B-947A-419F-A9E0-256202E24E87}">
      <dgm:prSet phldrT="[نص]" custT="1"/>
      <dgm:spPr/>
      <dgm:t>
        <a:bodyPr/>
        <a:lstStyle/>
        <a:p>
          <a:pPr rtl="1"/>
          <a:r>
            <a:rPr lang="ar-SA" sz="3200" dirty="0"/>
            <a:t>عدد المستفيدين: </a:t>
          </a:r>
          <a:r>
            <a:rPr lang="en-US" sz="3200" dirty="0"/>
            <a:t>25</a:t>
          </a:r>
          <a:endParaRPr lang="ar-SA" sz="3200" dirty="0"/>
        </a:p>
      </dgm:t>
    </dgm:pt>
    <dgm:pt modelId="{55C4E9FF-A59E-4903-B763-204EF519B666}" type="parTrans" cxnId="{F109DD0B-0D98-4ED0-AA81-0159F1F33D43}">
      <dgm:prSet/>
      <dgm:spPr/>
      <dgm:t>
        <a:bodyPr/>
        <a:lstStyle/>
        <a:p>
          <a:pPr rtl="1"/>
          <a:endParaRPr lang="ar-SA"/>
        </a:p>
      </dgm:t>
    </dgm:pt>
    <dgm:pt modelId="{2CC9338B-E1BC-43CA-A598-67D2B3EA8885}" type="sibTrans" cxnId="{F109DD0B-0D98-4ED0-AA81-0159F1F33D43}">
      <dgm:prSet/>
      <dgm:spPr/>
      <dgm:t>
        <a:bodyPr/>
        <a:lstStyle/>
        <a:p>
          <a:pPr rtl="1"/>
          <a:endParaRPr lang="ar-SA"/>
        </a:p>
      </dgm:t>
    </dgm:pt>
    <dgm:pt modelId="{0DA67F48-7952-4A60-A6D3-5D13F863BF19}">
      <dgm:prSet custT="1"/>
      <dgm:spPr/>
      <dgm:t>
        <a:bodyPr/>
        <a:lstStyle/>
        <a:p>
          <a:pPr rtl="1"/>
          <a:r>
            <a:rPr lang="en-US" sz="3200" dirty="0"/>
            <a:t>12 </a:t>
          </a:r>
          <a:r>
            <a:rPr lang="ar-SA" sz="3200" dirty="0"/>
            <a:t>مارس من </a:t>
          </a:r>
          <a:r>
            <a:rPr lang="en-US" sz="3200" dirty="0"/>
            <a:t>9 </a:t>
          </a:r>
          <a:r>
            <a:rPr lang="ar-SA" sz="3200" dirty="0"/>
            <a:t>حتى </a:t>
          </a:r>
          <a:r>
            <a:rPr lang="en-US" sz="3200" dirty="0"/>
            <a:t>12</a:t>
          </a:r>
          <a:endParaRPr lang="ar-SA" sz="3200" dirty="0"/>
        </a:p>
      </dgm:t>
    </dgm:pt>
    <dgm:pt modelId="{1D975EFA-04B4-4B9D-A288-E809D9311857}" type="parTrans" cxnId="{D5AF7B7B-7AEB-434C-AD94-7DD7C09CE992}">
      <dgm:prSet/>
      <dgm:spPr/>
    </dgm:pt>
    <dgm:pt modelId="{0A0D8520-28F1-43B4-9FD3-527121D63DA8}" type="sibTrans" cxnId="{D5AF7B7B-7AEB-434C-AD94-7DD7C09CE992}">
      <dgm:prSet/>
      <dgm:spPr/>
    </dgm:pt>
    <dgm:pt modelId="{B8295137-AB58-4697-A728-0190C364D499}">
      <dgm:prSet phldrT="[نص]"/>
      <dgm:spPr/>
      <dgm:t>
        <a:bodyPr/>
        <a:lstStyle/>
        <a:p>
          <a:pPr rtl="1"/>
          <a:endParaRPr lang="ar-SA" dirty="0"/>
        </a:p>
      </dgm:t>
    </dgm:pt>
    <dgm:pt modelId="{57F70BA9-F138-4785-816B-32F43ACAB4AE}" type="sibTrans" cxnId="{48974FFF-ADFE-43E4-85CA-D4F67C668D07}">
      <dgm:prSet/>
      <dgm:spPr/>
    </dgm:pt>
    <dgm:pt modelId="{7300AD4D-2111-44DD-8868-B996B11BEB30}" type="parTrans" cxnId="{48974FFF-ADFE-43E4-85CA-D4F67C668D07}">
      <dgm:prSet/>
      <dgm:spPr/>
    </dgm:pt>
    <dgm:pt modelId="{B182E8C3-4051-4F51-9170-0594548B2AAD}">
      <dgm:prSet custT="1"/>
      <dgm:spPr/>
      <dgm:t>
        <a:bodyPr/>
        <a:lstStyle/>
        <a:p>
          <a:pPr rtl="1"/>
          <a:r>
            <a:rPr lang="ar-SA" sz="3200" dirty="0"/>
            <a:t>مكان التنفيذ : جمعية التنمية الأهلية بالقارة</a:t>
          </a:r>
        </a:p>
      </dgm:t>
    </dgm:pt>
    <dgm:pt modelId="{B404F06F-3A83-46F9-98C8-73550A9C7F30}" type="parTrans" cxnId="{3C88AE59-19F6-49C2-879D-49F0E780F179}">
      <dgm:prSet/>
      <dgm:spPr/>
    </dgm:pt>
    <dgm:pt modelId="{10912B30-8963-48C5-983D-F9B5939ABA40}" type="sibTrans" cxnId="{3C88AE59-19F6-49C2-879D-49F0E780F179}">
      <dgm:prSet/>
      <dgm:spPr/>
    </dgm:pt>
    <dgm:pt modelId="{3DB2B3D7-A60A-4CCE-90A7-160EB7C86788}" type="pres">
      <dgm:prSet presAssocID="{8B3B4D38-A1EF-48CF-9995-6118CB9A8F88}" presName="linearFlow" presStyleCnt="0">
        <dgm:presLayoutVars>
          <dgm:dir/>
          <dgm:animLvl val="lvl"/>
          <dgm:resizeHandles val="exact"/>
        </dgm:presLayoutVars>
      </dgm:prSet>
      <dgm:spPr/>
    </dgm:pt>
    <dgm:pt modelId="{7F829F1C-4206-46B4-B62C-2DBD74CFDE8E}" type="pres">
      <dgm:prSet presAssocID="{771CDEDD-5A68-4A0E-9623-4A226C93C6A9}" presName="composite" presStyleCnt="0"/>
      <dgm:spPr/>
    </dgm:pt>
    <dgm:pt modelId="{D6CC83FC-DC40-4894-B3FF-A4746954ABA2}" type="pres">
      <dgm:prSet presAssocID="{771CDEDD-5A68-4A0E-9623-4A226C93C6A9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EAECBDA6-0A9C-450F-A2AF-A23F38A848C1}" type="pres">
      <dgm:prSet presAssocID="{771CDEDD-5A68-4A0E-9623-4A226C93C6A9}" presName="descendantText" presStyleLbl="alignAcc1" presStyleIdx="0" presStyleCnt="4">
        <dgm:presLayoutVars>
          <dgm:bulletEnabled val="1"/>
        </dgm:presLayoutVars>
      </dgm:prSet>
      <dgm:spPr/>
    </dgm:pt>
    <dgm:pt modelId="{4953B03F-8B22-49BC-8CDC-374FC065C42C}" type="pres">
      <dgm:prSet presAssocID="{F476DB73-46FA-4657-958E-FC83AEA3B1FD}" presName="sp" presStyleCnt="0"/>
      <dgm:spPr/>
    </dgm:pt>
    <dgm:pt modelId="{FC6AD7FD-B682-42C7-A1BC-570EAD1CE88D}" type="pres">
      <dgm:prSet presAssocID="{BD77BD27-8164-4590-B945-D782DAA66D98}" presName="composite" presStyleCnt="0"/>
      <dgm:spPr/>
    </dgm:pt>
    <dgm:pt modelId="{1CE1A645-D43C-4502-BA66-A7F2920B9931}" type="pres">
      <dgm:prSet presAssocID="{BD77BD27-8164-4590-B945-D782DAA66D98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679E59A5-6746-4F03-86A4-2AB62C5913FA}" type="pres">
      <dgm:prSet presAssocID="{BD77BD27-8164-4590-B945-D782DAA66D98}" presName="descendantText" presStyleLbl="alignAcc1" presStyleIdx="1" presStyleCnt="4">
        <dgm:presLayoutVars>
          <dgm:bulletEnabled val="1"/>
        </dgm:presLayoutVars>
      </dgm:prSet>
      <dgm:spPr/>
    </dgm:pt>
    <dgm:pt modelId="{90855B5C-A94D-4AB8-9EBF-3206E57465F6}" type="pres">
      <dgm:prSet presAssocID="{2D438B08-D823-4B25-8ABA-FCCE6644CF45}" presName="sp" presStyleCnt="0"/>
      <dgm:spPr/>
    </dgm:pt>
    <dgm:pt modelId="{0EE66B0E-CAD8-4093-AA53-49EE93D9D95E}" type="pres">
      <dgm:prSet presAssocID="{621178A3-EAD9-4E35-AF76-2D54E42D7161}" presName="composite" presStyleCnt="0"/>
      <dgm:spPr/>
    </dgm:pt>
    <dgm:pt modelId="{1E9C8A4D-FEEE-4120-B0A6-27F7F61B59D0}" type="pres">
      <dgm:prSet presAssocID="{621178A3-EAD9-4E35-AF76-2D54E42D7161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12E9A829-1331-4E58-BC43-243AA78F7B49}" type="pres">
      <dgm:prSet presAssocID="{621178A3-EAD9-4E35-AF76-2D54E42D7161}" presName="descendantText" presStyleLbl="alignAcc1" presStyleIdx="2" presStyleCnt="4">
        <dgm:presLayoutVars>
          <dgm:bulletEnabled val="1"/>
        </dgm:presLayoutVars>
      </dgm:prSet>
      <dgm:spPr/>
    </dgm:pt>
    <dgm:pt modelId="{1CD8A0C9-CDCD-40FC-B7AF-16876A2B35BF}" type="pres">
      <dgm:prSet presAssocID="{1B60CA39-F721-4277-BCC4-777EE134EBAE}" presName="sp" presStyleCnt="0"/>
      <dgm:spPr/>
    </dgm:pt>
    <dgm:pt modelId="{01BC5CBF-74D0-4FB8-876A-C32BC0698239}" type="pres">
      <dgm:prSet presAssocID="{B8295137-AB58-4697-A728-0190C364D499}" presName="composite" presStyleCnt="0"/>
      <dgm:spPr/>
    </dgm:pt>
    <dgm:pt modelId="{E57BC7FF-6348-4F37-96F8-E07280A5CDBD}" type="pres">
      <dgm:prSet presAssocID="{B8295137-AB58-4697-A728-0190C364D499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5303862F-FCDC-4BCA-B960-5CD40E90E606}" type="pres">
      <dgm:prSet presAssocID="{B8295137-AB58-4697-A728-0190C364D499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BDF8A103-4E85-4FCC-A1F3-3352C7B38F03}" type="presOf" srcId="{8B3B4D38-A1EF-48CF-9995-6118CB9A8F88}" destId="{3DB2B3D7-A60A-4CCE-90A7-160EB7C86788}" srcOrd="0" destOrd="0" presId="urn:microsoft.com/office/officeart/2005/8/layout/chevron2"/>
    <dgm:cxn modelId="{F109DD0B-0D98-4ED0-AA81-0159F1F33D43}" srcId="{621178A3-EAD9-4E35-AF76-2D54E42D7161}" destId="{F3D46B2B-947A-419F-A9E0-256202E24E87}" srcOrd="0" destOrd="0" parTransId="{55C4E9FF-A59E-4903-B763-204EF519B666}" sibTransId="{2CC9338B-E1BC-43CA-A598-67D2B3EA8885}"/>
    <dgm:cxn modelId="{BA4A0F1F-2D91-4FAC-837C-ABBC681F0B6D}" srcId="{8B3B4D38-A1EF-48CF-9995-6118CB9A8F88}" destId="{621178A3-EAD9-4E35-AF76-2D54E42D7161}" srcOrd="2" destOrd="0" parTransId="{EA1BC7C1-504F-42AE-BB51-27C18CBAF0D7}" sibTransId="{1B60CA39-F721-4277-BCC4-777EE134EBAE}"/>
    <dgm:cxn modelId="{E9C02241-E50C-4EA8-83F3-43EA42912F6A}" type="presOf" srcId="{B182E8C3-4051-4F51-9170-0594548B2AAD}" destId="{5303862F-FCDC-4BCA-B960-5CD40E90E606}" srcOrd="0" destOrd="0" presId="urn:microsoft.com/office/officeart/2005/8/layout/chevron2"/>
    <dgm:cxn modelId="{A26F3344-2F44-43F1-8C83-07148BC4DA15}" type="presOf" srcId="{B8295137-AB58-4697-A728-0190C364D499}" destId="{E57BC7FF-6348-4F37-96F8-E07280A5CDBD}" srcOrd="0" destOrd="0" presId="urn:microsoft.com/office/officeart/2005/8/layout/chevron2"/>
    <dgm:cxn modelId="{C32B9B48-735A-4FF4-8029-39C722DD1B6B}" srcId="{8B3B4D38-A1EF-48CF-9995-6118CB9A8F88}" destId="{771CDEDD-5A68-4A0E-9623-4A226C93C6A9}" srcOrd="0" destOrd="0" parTransId="{40953498-AEB7-4BDD-A0DE-339603772CFC}" sibTransId="{F476DB73-46FA-4657-958E-FC83AEA3B1FD}"/>
    <dgm:cxn modelId="{206BBC69-87FA-4F25-913B-87400E579D78}" type="presOf" srcId="{771CDEDD-5A68-4A0E-9623-4A226C93C6A9}" destId="{D6CC83FC-DC40-4894-B3FF-A4746954ABA2}" srcOrd="0" destOrd="0" presId="urn:microsoft.com/office/officeart/2005/8/layout/chevron2"/>
    <dgm:cxn modelId="{77250A52-E967-40F1-8872-2ED5167DD39E}" type="presOf" srcId="{8A6F0928-7089-4D1B-A325-7E7ACE301C5D}" destId="{EAECBDA6-0A9C-450F-A2AF-A23F38A848C1}" srcOrd="0" destOrd="0" presId="urn:microsoft.com/office/officeart/2005/8/layout/chevron2"/>
    <dgm:cxn modelId="{31EFE873-3408-4826-94B7-1A05026C1876}" srcId="{771CDEDD-5A68-4A0E-9623-4A226C93C6A9}" destId="{8A6F0928-7089-4D1B-A325-7E7ACE301C5D}" srcOrd="0" destOrd="0" parTransId="{C8EF4725-DB57-47FE-8A7E-8D36D25D3E03}" sibTransId="{3B0A4943-20BC-42B3-AACD-F9D7008630DF}"/>
    <dgm:cxn modelId="{BC0DD857-4DCD-4FFD-8CE7-A14037013FC7}" type="presOf" srcId="{0DA67F48-7952-4A60-A6D3-5D13F863BF19}" destId="{679E59A5-6746-4F03-86A4-2AB62C5913FA}" srcOrd="0" destOrd="0" presId="urn:microsoft.com/office/officeart/2005/8/layout/chevron2"/>
    <dgm:cxn modelId="{39657E58-0E7E-4F52-8D8F-46C16FADE973}" type="presOf" srcId="{BD77BD27-8164-4590-B945-D782DAA66D98}" destId="{1CE1A645-D43C-4502-BA66-A7F2920B9931}" srcOrd="0" destOrd="0" presId="urn:microsoft.com/office/officeart/2005/8/layout/chevron2"/>
    <dgm:cxn modelId="{3C88AE59-19F6-49C2-879D-49F0E780F179}" srcId="{B8295137-AB58-4697-A728-0190C364D499}" destId="{B182E8C3-4051-4F51-9170-0594548B2AAD}" srcOrd="0" destOrd="0" parTransId="{B404F06F-3A83-46F9-98C8-73550A9C7F30}" sibTransId="{10912B30-8963-48C5-983D-F9B5939ABA40}"/>
    <dgm:cxn modelId="{D5AF7B7B-7AEB-434C-AD94-7DD7C09CE992}" srcId="{BD77BD27-8164-4590-B945-D782DAA66D98}" destId="{0DA67F48-7952-4A60-A6D3-5D13F863BF19}" srcOrd="0" destOrd="0" parTransId="{1D975EFA-04B4-4B9D-A288-E809D9311857}" sibTransId="{0A0D8520-28F1-43B4-9FD3-527121D63DA8}"/>
    <dgm:cxn modelId="{A77C9A90-89B7-4F40-B1EB-CFCDAEBBBA23}" type="presOf" srcId="{F3D46B2B-947A-419F-A9E0-256202E24E87}" destId="{12E9A829-1331-4E58-BC43-243AA78F7B49}" srcOrd="0" destOrd="0" presId="urn:microsoft.com/office/officeart/2005/8/layout/chevron2"/>
    <dgm:cxn modelId="{069B97C5-4FE2-4740-BA30-6A489AA6AE02}" type="presOf" srcId="{621178A3-EAD9-4E35-AF76-2D54E42D7161}" destId="{1E9C8A4D-FEEE-4120-B0A6-27F7F61B59D0}" srcOrd="0" destOrd="0" presId="urn:microsoft.com/office/officeart/2005/8/layout/chevron2"/>
    <dgm:cxn modelId="{71ABA0C8-3DAE-4F31-BD94-8316464AE3C8}" srcId="{8B3B4D38-A1EF-48CF-9995-6118CB9A8F88}" destId="{BD77BD27-8164-4590-B945-D782DAA66D98}" srcOrd="1" destOrd="0" parTransId="{6FB35B35-DFE8-4C0A-9F72-8ED343867CA5}" sibTransId="{2D438B08-D823-4B25-8ABA-FCCE6644CF45}"/>
    <dgm:cxn modelId="{48974FFF-ADFE-43E4-85CA-D4F67C668D07}" srcId="{8B3B4D38-A1EF-48CF-9995-6118CB9A8F88}" destId="{B8295137-AB58-4697-A728-0190C364D499}" srcOrd="3" destOrd="0" parTransId="{7300AD4D-2111-44DD-8868-B996B11BEB30}" sibTransId="{57F70BA9-F138-4785-816B-32F43ACAB4AE}"/>
    <dgm:cxn modelId="{BA6CEF75-4378-48D4-8EA9-5603AB355CA3}" type="presParOf" srcId="{3DB2B3D7-A60A-4CCE-90A7-160EB7C86788}" destId="{7F829F1C-4206-46B4-B62C-2DBD74CFDE8E}" srcOrd="0" destOrd="0" presId="urn:microsoft.com/office/officeart/2005/8/layout/chevron2"/>
    <dgm:cxn modelId="{7EFA7A5F-D79C-46EB-9CED-D96FF3CFCA32}" type="presParOf" srcId="{7F829F1C-4206-46B4-B62C-2DBD74CFDE8E}" destId="{D6CC83FC-DC40-4894-B3FF-A4746954ABA2}" srcOrd="0" destOrd="0" presId="urn:microsoft.com/office/officeart/2005/8/layout/chevron2"/>
    <dgm:cxn modelId="{B1B2BA7A-804B-4B37-8BA6-5396679A88EB}" type="presParOf" srcId="{7F829F1C-4206-46B4-B62C-2DBD74CFDE8E}" destId="{EAECBDA6-0A9C-450F-A2AF-A23F38A848C1}" srcOrd="1" destOrd="0" presId="urn:microsoft.com/office/officeart/2005/8/layout/chevron2"/>
    <dgm:cxn modelId="{1A9C3325-438C-4DD2-9477-76C6BBC7EA81}" type="presParOf" srcId="{3DB2B3D7-A60A-4CCE-90A7-160EB7C86788}" destId="{4953B03F-8B22-49BC-8CDC-374FC065C42C}" srcOrd="1" destOrd="0" presId="urn:microsoft.com/office/officeart/2005/8/layout/chevron2"/>
    <dgm:cxn modelId="{255EB86F-382C-4B67-961A-1B8DBED03795}" type="presParOf" srcId="{3DB2B3D7-A60A-4CCE-90A7-160EB7C86788}" destId="{FC6AD7FD-B682-42C7-A1BC-570EAD1CE88D}" srcOrd="2" destOrd="0" presId="urn:microsoft.com/office/officeart/2005/8/layout/chevron2"/>
    <dgm:cxn modelId="{97945C3C-A1E5-475C-BEA0-EEF52BD309DC}" type="presParOf" srcId="{FC6AD7FD-B682-42C7-A1BC-570EAD1CE88D}" destId="{1CE1A645-D43C-4502-BA66-A7F2920B9931}" srcOrd="0" destOrd="0" presId="urn:microsoft.com/office/officeart/2005/8/layout/chevron2"/>
    <dgm:cxn modelId="{ED488EA5-55F8-44D6-AE83-40FD1C1AF9F3}" type="presParOf" srcId="{FC6AD7FD-B682-42C7-A1BC-570EAD1CE88D}" destId="{679E59A5-6746-4F03-86A4-2AB62C5913FA}" srcOrd="1" destOrd="0" presId="urn:microsoft.com/office/officeart/2005/8/layout/chevron2"/>
    <dgm:cxn modelId="{84EBE286-A40E-4DCC-9039-E1048D4BF6F0}" type="presParOf" srcId="{3DB2B3D7-A60A-4CCE-90A7-160EB7C86788}" destId="{90855B5C-A94D-4AB8-9EBF-3206E57465F6}" srcOrd="3" destOrd="0" presId="urn:microsoft.com/office/officeart/2005/8/layout/chevron2"/>
    <dgm:cxn modelId="{83F6B125-409F-4345-B702-CDB726F61C22}" type="presParOf" srcId="{3DB2B3D7-A60A-4CCE-90A7-160EB7C86788}" destId="{0EE66B0E-CAD8-4093-AA53-49EE93D9D95E}" srcOrd="4" destOrd="0" presId="urn:microsoft.com/office/officeart/2005/8/layout/chevron2"/>
    <dgm:cxn modelId="{C986888E-7353-4720-AA82-EDCD99C0A301}" type="presParOf" srcId="{0EE66B0E-CAD8-4093-AA53-49EE93D9D95E}" destId="{1E9C8A4D-FEEE-4120-B0A6-27F7F61B59D0}" srcOrd="0" destOrd="0" presId="urn:microsoft.com/office/officeart/2005/8/layout/chevron2"/>
    <dgm:cxn modelId="{3E3E4649-AF00-4AE3-B1D4-C9285C18A22E}" type="presParOf" srcId="{0EE66B0E-CAD8-4093-AA53-49EE93D9D95E}" destId="{12E9A829-1331-4E58-BC43-243AA78F7B49}" srcOrd="1" destOrd="0" presId="urn:microsoft.com/office/officeart/2005/8/layout/chevron2"/>
    <dgm:cxn modelId="{4FDDEDFB-5978-42C6-A4FD-7AD49EFA8FFC}" type="presParOf" srcId="{3DB2B3D7-A60A-4CCE-90A7-160EB7C86788}" destId="{1CD8A0C9-CDCD-40FC-B7AF-16876A2B35BF}" srcOrd="5" destOrd="0" presId="urn:microsoft.com/office/officeart/2005/8/layout/chevron2"/>
    <dgm:cxn modelId="{B3245C75-FBF1-43BE-9288-D492D1E80A02}" type="presParOf" srcId="{3DB2B3D7-A60A-4CCE-90A7-160EB7C86788}" destId="{01BC5CBF-74D0-4FB8-876A-C32BC0698239}" srcOrd="6" destOrd="0" presId="urn:microsoft.com/office/officeart/2005/8/layout/chevron2"/>
    <dgm:cxn modelId="{59FB0B6C-AB60-4B79-9398-63D709EEAA40}" type="presParOf" srcId="{01BC5CBF-74D0-4FB8-876A-C32BC0698239}" destId="{E57BC7FF-6348-4F37-96F8-E07280A5CDBD}" srcOrd="0" destOrd="0" presId="urn:microsoft.com/office/officeart/2005/8/layout/chevron2"/>
    <dgm:cxn modelId="{EF6F6A8C-1D5E-432D-BBA3-000BAA1F0E54}" type="presParOf" srcId="{01BC5CBF-74D0-4FB8-876A-C32BC0698239}" destId="{5303862F-FCDC-4BCA-B960-5CD40E90E60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C83FC-DC40-4894-B3FF-A4746954ABA2}">
      <dsp:nvSpPr>
        <dsp:cNvPr id="0" name=""/>
        <dsp:cNvSpPr/>
      </dsp:nvSpPr>
      <dsp:spPr>
        <a:xfrm rot="5400000">
          <a:off x="-166587" y="167323"/>
          <a:ext cx="1110584" cy="777409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389441"/>
        <a:ext cx="777409" cy="333175"/>
      </dsp:txXfrm>
    </dsp:sp>
    <dsp:sp modelId="{EAECBDA6-0A9C-450F-A2AF-A23F38A848C1}">
      <dsp:nvSpPr>
        <dsp:cNvPr id="0" name=""/>
        <dsp:cNvSpPr/>
      </dsp:nvSpPr>
      <dsp:spPr>
        <a:xfrm rot="5400000">
          <a:off x="3925871" y="-3147725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يوم الاربعاء</a:t>
          </a:r>
        </a:p>
      </dsp:txBody>
      <dsp:txXfrm rot="-5400000">
        <a:off x="777410" y="35975"/>
        <a:ext cx="6983564" cy="651402"/>
      </dsp:txXfrm>
    </dsp:sp>
    <dsp:sp modelId="{1CE1A645-D43C-4502-BA66-A7F2920B9931}">
      <dsp:nvSpPr>
        <dsp:cNvPr id="0" name=""/>
        <dsp:cNvSpPr/>
      </dsp:nvSpPr>
      <dsp:spPr>
        <a:xfrm rot="5400000">
          <a:off x="-166587" y="1129079"/>
          <a:ext cx="1110584" cy="777409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1351197"/>
        <a:ext cx="777409" cy="333175"/>
      </dsp:txXfrm>
    </dsp:sp>
    <dsp:sp modelId="{679E59A5-6746-4F03-86A4-2AB62C5913FA}">
      <dsp:nvSpPr>
        <dsp:cNvPr id="0" name=""/>
        <dsp:cNvSpPr/>
      </dsp:nvSpPr>
      <dsp:spPr>
        <a:xfrm rot="5400000">
          <a:off x="3925871" y="-2185969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/>
            <a:t>12 </a:t>
          </a:r>
          <a:r>
            <a:rPr lang="ar-SA" sz="3200" kern="1200" dirty="0"/>
            <a:t>مارس من </a:t>
          </a:r>
          <a:r>
            <a:rPr lang="en-US" sz="3200" kern="1200" dirty="0"/>
            <a:t>9 </a:t>
          </a:r>
          <a:r>
            <a:rPr lang="ar-SA" sz="3200" kern="1200" dirty="0"/>
            <a:t>حتى </a:t>
          </a:r>
          <a:r>
            <a:rPr lang="en-US" sz="3200" kern="1200" dirty="0"/>
            <a:t>12</a:t>
          </a:r>
          <a:endParaRPr lang="ar-SA" sz="3200" kern="1200" dirty="0"/>
        </a:p>
      </dsp:txBody>
      <dsp:txXfrm rot="-5400000">
        <a:off x="777410" y="997731"/>
        <a:ext cx="6983564" cy="651402"/>
      </dsp:txXfrm>
    </dsp:sp>
    <dsp:sp modelId="{1E9C8A4D-FEEE-4120-B0A6-27F7F61B59D0}">
      <dsp:nvSpPr>
        <dsp:cNvPr id="0" name=""/>
        <dsp:cNvSpPr/>
      </dsp:nvSpPr>
      <dsp:spPr>
        <a:xfrm rot="5400000">
          <a:off x="-166587" y="2090835"/>
          <a:ext cx="1110584" cy="777409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2312953"/>
        <a:ext cx="777409" cy="333175"/>
      </dsp:txXfrm>
    </dsp:sp>
    <dsp:sp modelId="{12E9A829-1331-4E58-BC43-243AA78F7B49}">
      <dsp:nvSpPr>
        <dsp:cNvPr id="0" name=""/>
        <dsp:cNvSpPr/>
      </dsp:nvSpPr>
      <dsp:spPr>
        <a:xfrm rot="5400000">
          <a:off x="3925871" y="-1224213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عدد المستفيدين: </a:t>
          </a:r>
          <a:r>
            <a:rPr lang="en-US" sz="3200" kern="1200" dirty="0"/>
            <a:t>25</a:t>
          </a:r>
          <a:endParaRPr lang="ar-SA" sz="3200" kern="1200" dirty="0"/>
        </a:p>
      </dsp:txBody>
      <dsp:txXfrm rot="-5400000">
        <a:off x="777410" y="1959487"/>
        <a:ext cx="6983564" cy="651402"/>
      </dsp:txXfrm>
    </dsp:sp>
    <dsp:sp modelId="{E57BC7FF-6348-4F37-96F8-E07280A5CDBD}">
      <dsp:nvSpPr>
        <dsp:cNvPr id="0" name=""/>
        <dsp:cNvSpPr/>
      </dsp:nvSpPr>
      <dsp:spPr>
        <a:xfrm rot="5400000">
          <a:off x="-166587" y="3052591"/>
          <a:ext cx="1110584" cy="777409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 rot="-5400000">
        <a:off x="1" y="3274709"/>
        <a:ext cx="777409" cy="333175"/>
      </dsp:txXfrm>
    </dsp:sp>
    <dsp:sp modelId="{5303862F-FCDC-4BCA-B960-5CD40E90E606}">
      <dsp:nvSpPr>
        <dsp:cNvPr id="0" name=""/>
        <dsp:cNvSpPr/>
      </dsp:nvSpPr>
      <dsp:spPr>
        <a:xfrm rot="5400000">
          <a:off x="3925871" y="-262457"/>
          <a:ext cx="721880" cy="70188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25400" h="6350" prst="softRound"/>
          <a:bevelB w="0" h="0" prst="convex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r" defTabSz="1422400" rtl="1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r-SA" sz="3200" kern="1200" dirty="0"/>
            <a:t>مكان التنفيذ : جمعية التنمية الأهلية بالقارة</a:t>
          </a:r>
        </a:p>
      </dsp:txBody>
      <dsp:txXfrm rot="-5400000">
        <a:off x="777410" y="2921243"/>
        <a:ext cx="6983564" cy="65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H="1">
            <a:off x="3250119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8" name="Rectangle 7"/>
          <p:cNvSpPr/>
          <p:nvPr/>
        </p:nvSpPr>
        <p:spPr>
          <a:xfrm flipH="1">
            <a:off x="3222687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H="1">
            <a:off x="4062126" y="3428998"/>
            <a:ext cx="5518066" cy="2268559"/>
          </a:xfrm>
        </p:spPr>
        <p:txBody>
          <a:bodyPr anchor="t">
            <a:normAutofit/>
          </a:bodyPr>
          <a:lstStyle>
            <a:lvl1pPr algn="l" rtl="1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4062126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AB3A824-1A51-4B26-AD58-A6D8E14F6C04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 rIns="45720"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 flipH="1">
            <a:off x="95850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5" name="Rectangle 1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flipH="1">
            <a:off x="9582128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6101" y="808056"/>
            <a:ext cx="795409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1621861" y="2052116"/>
            <a:ext cx="7796540" cy="3997828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857E33E-8B18-4087-B112-809917729534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6" name="Rectangle 1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 flipH="1">
            <a:off x="1439223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 flipH="1">
            <a:off x="1626101" y="805818"/>
            <a:ext cx="1326519" cy="5244126"/>
          </a:xfrm>
        </p:spPr>
        <p:txBody>
          <a:bodyPr vert="eaVert"/>
          <a:lstStyle>
            <a:lvl1pPr algn="r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 flipH="1">
            <a:off x="3116346" y="970410"/>
            <a:ext cx="6466903" cy="5079534"/>
          </a:xfrm>
        </p:spPr>
        <p:txBody>
          <a:bodyPr vert="eaVert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D3FFE419-2371-464F-8239-3959401C3561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9" name="Rectangle 8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1861" y="2052116"/>
            <a:ext cx="7796540" cy="3997828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7D162C4-EDD9-4389-A98B-B87ECEA2A816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flipH="1">
            <a:off x="9581421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5" name="Rectangle 24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 flipH="1">
            <a:off x="9584521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3147254"/>
            <a:ext cx="7956560" cy="1424746"/>
          </a:xfrm>
        </p:spPr>
        <p:txBody>
          <a:bodyPr anchor="t">
            <a:normAutofit/>
          </a:bodyPr>
          <a:lstStyle>
            <a:lvl1pPr algn="l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6101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l" rtl="1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E5059C3-6A89-4494-99FF-5A4D6FFD50EB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7" name="Rectangle 26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31143" y="805817"/>
            <a:ext cx="7950984" cy="1081705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flipH="1">
            <a:off x="5694666" y="2052116"/>
            <a:ext cx="3891960" cy="3997828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1631142" y="2052114"/>
            <a:ext cx="3894222" cy="3997829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CA954B2F-12DE-47F5-8894-472B206D2E1E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958019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1" name="Rectangle 20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 flipH="1">
            <a:off x="9582714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5567" y="805818"/>
            <a:ext cx="7956560" cy="1078348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5686248" y="2052115"/>
            <a:ext cx="3896467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flipH="1">
            <a:off x="5689092" y="2851331"/>
            <a:ext cx="3893623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flipH="1">
            <a:off x="1625568" y="2052115"/>
            <a:ext cx="3899798" cy="713818"/>
          </a:xfrm>
        </p:spPr>
        <p:txBody>
          <a:bodyPr anchor="b">
            <a:noAutofit/>
          </a:bodyPr>
          <a:lstStyle>
            <a:lvl1pPr marL="0" indent="0" algn="r" rtl="1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 flipH="1">
            <a:off x="1625567" y="2851331"/>
            <a:ext cx="3899798" cy="3071434"/>
          </a:xfrm>
        </p:spPr>
        <p:txBody>
          <a:bodyPr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F30E46F-7819-4ACF-B48B-48222C2ACC88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1FAF3416-4057-4DAA-829D-4CA07428D088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958019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3" name="Rectangle 12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921D9284-D300-4297-87F7-E791DCC15DB1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 flipH="1">
            <a:off x="10222210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7557316" y="1282451"/>
            <a:ext cx="2664361" cy="1903241"/>
          </a:xfrm>
        </p:spPr>
        <p:txBody>
          <a:bodyPr anchor="b">
            <a:normAutofit/>
          </a:bodyPr>
          <a:lstStyle>
            <a:lvl1pPr algn="r" rtl="1">
              <a:defRPr sz="2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flipH="1">
            <a:off x="1625568" y="805818"/>
            <a:ext cx="5446278" cy="5244126"/>
          </a:xfrm>
        </p:spPr>
        <p:txBody>
          <a:bodyPr anchor="ctr"/>
          <a:lstStyle>
            <a:lvl1pPr algn="r" rtl="1">
              <a:defRPr/>
            </a:lvl1pPr>
            <a:lvl2pPr algn="r" rtl="1">
              <a:defRPr/>
            </a:lvl2pPr>
            <a:lvl3pPr algn="r" rtl="1">
              <a:defRPr/>
            </a:lvl3pPr>
            <a:lvl4pPr algn="r" rtl="1">
              <a:defRPr/>
            </a:lvl4pPr>
            <a:lvl5pPr algn="r" rtl="1">
              <a:defRPr/>
            </a:lvl5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7557317" y="3186154"/>
            <a:ext cx="2664361" cy="2386397"/>
          </a:xfrm>
        </p:spPr>
        <p:txBody>
          <a:bodyPr/>
          <a:lstStyle>
            <a:lvl1pPr marL="0" indent="0" algn="r" rtl="1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37D525BB-DA17-4BA0-B3C8-3AC3ABC827E6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 flipH="1">
            <a:off x="815205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20" name="Rectangle 19"/>
          <p:cNvSpPr/>
          <p:nvPr/>
        </p:nvSpPr>
        <p:spPr>
          <a:xfrm flipH="1">
            <a:off x="787240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r" rtl="1"/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flipH="1">
            <a:off x="815204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 rtl="1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 flipH="1">
            <a:off x="10221678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6249773" y="1282452"/>
            <a:ext cx="3970986" cy="1900473"/>
          </a:xfrm>
        </p:spPr>
        <p:txBody>
          <a:bodyPr anchor="b">
            <a:normAutofit/>
          </a:bodyPr>
          <a:lstStyle>
            <a:lvl1pPr algn="r" rtl="1"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flipH="1">
            <a:off x="6249804" y="3182928"/>
            <a:ext cx="3971874" cy="2386394"/>
          </a:xfrm>
        </p:spPr>
        <p:txBody>
          <a:bodyPr>
            <a:normAutofit/>
          </a:bodyPr>
          <a:lstStyle>
            <a:lvl1pPr marL="0" indent="0" algn="r" rtl="1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16200000" flipH="1">
            <a:off x="10339336" y="5270604"/>
            <a:ext cx="2662729" cy="182880"/>
          </a:xfrm>
        </p:spPr>
        <p:txBody>
          <a:bodyPr/>
          <a:lstStyle>
            <a:lvl1pPr algn="l" rtl="1">
              <a:defRPr/>
            </a:lvl1pPr>
          </a:lstStyle>
          <a:p>
            <a:fld id="{B16C4C9A-3960-41CF-A4E9-2A8FB932454B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16200000" flipH="1">
            <a:off x="8543778" y="3661144"/>
            <a:ext cx="5885352" cy="179176"/>
          </a:xfrm>
        </p:spPr>
        <p:txBody>
          <a:bodyPr/>
          <a:lstStyle>
            <a:lvl1pPr algn="l" rtl="1">
              <a:defRPr/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flipH="1">
            <a:off x="11396866" y="164592"/>
            <a:ext cx="636727" cy="322851"/>
          </a:xfrm>
        </p:spPr>
        <p:txBody>
          <a:bodyPr/>
          <a:lstStyle>
            <a:lvl1pPr algn="l" rtl="1">
              <a:defRPr/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133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flipH="1">
            <a:off x="11227826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 flipH="1">
            <a:off x="1621861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flipH="1">
            <a:off x="1621861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 flipH="1">
            <a:off x="10339336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smtClean="0"/>
              <a:pPr/>
              <a:t>3/17/2025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 flipH="1">
            <a:off x="8543778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l" rtl="1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flipH="1">
            <a:off x="11396866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 rtl="1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 flipH="1">
            <a:off x="11184239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r" defTabSz="914400" rtl="1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r" defTabSz="914400" rtl="1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88721CB-96B1-4558-851D-AAEECD83A5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905994" y="2959215"/>
            <a:ext cx="5518066" cy="2268559"/>
          </a:xfrm>
        </p:spPr>
        <p:txBody>
          <a:bodyPr/>
          <a:lstStyle/>
          <a:p>
            <a:r>
              <a:rPr lang="ar-SA" dirty="0"/>
              <a:t>رمضانيات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19C18B8C-2DCB-4724-903D-9A65E3F98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307427" y="3174797"/>
            <a:ext cx="5357600" cy="1160213"/>
          </a:xfrm>
        </p:spPr>
        <p:txBody>
          <a:bodyPr/>
          <a:lstStyle/>
          <a:p>
            <a:pPr algn="just"/>
            <a:r>
              <a:rPr lang="ar-SA" dirty="0"/>
              <a:t>المسابقة الثقافية الرمضانية الأولى 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6E41DF64-9B83-48AD-B1D0-4AC3DD7771EE}"/>
              </a:ext>
            </a:extLst>
          </p:cNvPr>
          <p:cNvSpPr txBox="1">
            <a:spLocks/>
          </p:cNvSpPr>
          <p:nvPr/>
        </p:nvSpPr>
        <p:spPr>
          <a:xfrm flipH="1">
            <a:off x="8218937" y="6031683"/>
            <a:ext cx="2892179" cy="72075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ar-SA" sz="1600" dirty="0"/>
              <a:t>جمعية التنمية الأهلية بالقارة</a:t>
            </a:r>
          </a:p>
          <a:p>
            <a:pPr algn="just">
              <a:spcBef>
                <a:spcPts val="0"/>
              </a:spcBef>
            </a:pPr>
            <a:r>
              <a:rPr lang="en-US" sz="1600" dirty="0"/>
              <a:t>2025</a:t>
            </a:r>
            <a:endParaRPr lang="ar-SA" sz="1600" dirty="0"/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8191EC0B-EA58-49C9-95B0-C771FE9D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25" y="544269"/>
            <a:ext cx="1813071" cy="1617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476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B86A980-58D4-4012-BB32-05267D9DA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graphicFrame>
        <p:nvGraphicFramePr>
          <p:cNvPr id="4" name="عنصر نائب للمحتوى 3">
            <a:extLst>
              <a:ext uri="{FF2B5EF4-FFF2-40B4-BE49-F238E27FC236}">
                <a16:creationId xmlns:a16="http://schemas.microsoft.com/office/drawing/2014/main" id="{B2D91208-A957-4B6E-ACB4-ABF923E06D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961668"/>
              </p:ext>
            </p:extLst>
          </p:nvPr>
        </p:nvGraphicFramePr>
        <p:xfrm>
          <a:off x="1622425" y="2052638"/>
          <a:ext cx="7796213" cy="39973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عنوان فرعي 2">
            <a:extLst>
              <a:ext uri="{FF2B5EF4-FFF2-40B4-BE49-F238E27FC236}">
                <a16:creationId xmlns:a16="http://schemas.microsoft.com/office/drawing/2014/main" id="{FFCAD56C-FD75-4FDE-8C80-4352851189D1}"/>
              </a:ext>
            </a:extLst>
          </p:cNvPr>
          <p:cNvSpPr txBox="1">
            <a:spLocks/>
          </p:cNvSpPr>
          <p:nvPr/>
        </p:nvSpPr>
        <p:spPr>
          <a:xfrm flipH="1">
            <a:off x="8218937" y="6031683"/>
            <a:ext cx="2892179" cy="72075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ar-SA" sz="1600" dirty="0"/>
              <a:t>جمعية التنمية الأهلية بالقارة</a:t>
            </a:r>
          </a:p>
          <a:p>
            <a:pPr algn="just">
              <a:spcBef>
                <a:spcPts val="0"/>
              </a:spcBef>
            </a:pPr>
            <a:r>
              <a:rPr lang="en-US" sz="1600" dirty="0"/>
              <a:t>2025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2487576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5F926-8424-4523-89C5-A52090407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B00CCFB-DDC8-4127-803C-7C468FF56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/>
              <a:t>ضمن برامج وفعاليات شهر رمضان المبارك</a:t>
            </a:r>
          </a:p>
          <a:p>
            <a:r>
              <a:rPr lang="ar-SA" dirty="0"/>
              <a:t>قامت جمعية التنمية الأهلية بالقارة مسابقة رمضانيات ( المسابقة  الثقافية الرمضانية الأولى ) والتي أقيمت في مقر جمعية التنمية الأهلية بالقارة مساء يوم الخميس تاريخ </a:t>
            </a:r>
            <a:r>
              <a:rPr lang="en-US" dirty="0"/>
              <a:t>2025-3-12</a:t>
            </a:r>
          </a:p>
          <a:p>
            <a:r>
              <a:rPr lang="ar-SA" dirty="0"/>
              <a:t>وقدمها الأستاذ . عصام واصل الهاشم وقد كان في لجنة التحكيم أ. حسين محمد العبدالمحسن و أ. علي عصام الهاشم وقد كانت المنافسة قوية بين الفرق انتهت بفوز فريق السعفة بالمركز الأول .</a:t>
            </a:r>
          </a:p>
        </p:txBody>
      </p:sp>
      <p:sp>
        <p:nvSpPr>
          <p:cNvPr id="4" name="عنوان فرعي 2">
            <a:extLst>
              <a:ext uri="{FF2B5EF4-FFF2-40B4-BE49-F238E27FC236}">
                <a16:creationId xmlns:a16="http://schemas.microsoft.com/office/drawing/2014/main" id="{8A33EBFF-4B33-4736-BDC1-8246F4205E61}"/>
              </a:ext>
            </a:extLst>
          </p:cNvPr>
          <p:cNvSpPr txBox="1">
            <a:spLocks/>
          </p:cNvSpPr>
          <p:nvPr/>
        </p:nvSpPr>
        <p:spPr>
          <a:xfrm flipH="1">
            <a:off x="8218937" y="6031683"/>
            <a:ext cx="2892179" cy="72075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ar-SA" sz="1600" dirty="0"/>
              <a:t>جمعية التنمية الأهلية بالقارة</a:t>
            </a:r>
          </a:p>
          <a:p>
            <a:pPr algn="just">
              <a:spcBef>
                <a:spcPts val="0"/>
              </a:spcBef>
            </a:pPr>
            <a:r>
              <a:rPr lang="en-US" sz="1600" dirty="0"/>
              <a:t>2025</a:t>
            </a:r>
            <a:endParaRPr lang="ar-SA" sz="1600" dirty="0"/>
          </a:p>
        </p:txBody>
      </p:sp>
    </p:spTree>
    <p:extLst>
      <p:ext uri="{BB962C8B-B14F-4D97-AF65-F5344CB8AC3E}">
        <p14:creationId xmlns:p14="http://schemas.microsoft.com/office/powerpoint/2010/main" val="4037762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A74064-2C17-4712-95C9-6890870C6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9" name="عنصر نائب للمحتوى 8">
            <a:extLst>
              <a:ext uri="{FF2B5EF4-FFF2-40B4-BE49-F238E27FC236}">
                <a16:creationId xmlns:a16="http://schemas.microsoft.com/office/drawing/2014/main" id="{0B3165F4-6E56-4B94-94EE-7AE020E0F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1861" y="2024806"/>
            <a:ext cx="2376026" cy="3360926"/>
          </a:xfrm>
        </p:spPr>
      </p:pic>
      <p:sp>
        <p:nvSpPr>
          <p:cNvPr id="10" name="عنوان فرعي 2">
            <a:extLst>
              <a:ext uri="{FF2B5EF4-FFF2-40B4-BE49-F238E27FC236}">
                <a16:creationId xmlns:a16="http://schemas.microsoft.com/office/drawing/2014/main" id="{6DD1403D-EAD4-469C-9245-643723FF7362}"/>
              </a:ext>
            </a:extLst>
          </p:cNvPr>
          <p:cNvSpPr txBox="1">
            <a:spLocks/>
          </p:cNvSpPr>
          <p:nvPr/>
        </p:nvSpPr>
        <p:spPr>
          <a:xfrm flipH="1">
            <a:off x="8218937" y="6031683"/>
            <a:ext cx="2892179" cy="720753"/>
          </a:xfrm>
          <a:prstGeom prst="rect">
            <a:avLst/>
          </a:prstGeom>
        </p:spPr>
        <p:txBody>
          <a:bodyPr vert="horz" lIns="91440" tIns="0" rIns="91440" bIns="45720" rtlCol="0" anchor="b">
            <a:normAutofit/>
          </a:bodyPr>
          <a:lstStyle>
            <a:lvl1pPr marL="0" indent="0" algn="l" defTabSz="914400" rtl="1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b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120000"/>
              </a:lnSpc>
              <a:spcBef>
                <a:spcPts val="500"/>
              </a:spcBef>
              <a:spcAft>
                <a:spcPts val="600"/>
              </a:spcAft>
              <a:buClr>
                <a:schemeClr val="accent6"/>
              </a:buClr>
              <a:buSzPct val="90000"/>
              <a:buFont typeface="Wingdings" panose="05000000000000000000" pitchFamily="2" charset="2"/>
              <a:buNone/>
              <a:defRPr sz="16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r>
              <a:rPr lang="ar-SA" sz="1600" dirty="0"/>
              <a:t>جمعية التنمية الأهلية بالقارة</a:t>
            </a:r>
          </a:p>
          <a:p>
            <a:pPr algn="just">
              <a:spcBef>
                <a:spcPts val="0"/>
              </a:spcBef>
            </a:pPr>
            <a:r>
              <a:rPr lang="en-US" sz="1600" dirty="0"/>
              <a:t>2025</a:t>
            </a:r>
            <a:endParaRPr lang="ar-SA" sz="1600" dirty="0"/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D33C7731-0CB4-4774-BB0B-0314FFF135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6347" y="3733101"/>
            <a:ext cx="3726683" cy="1652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91509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gt.TF16401375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gt.TF16401375" id="{88C267F7-6748-4E8F-92B9-FDCF5D67106B}" vid="{56E2D7BD-A11A-4715-B839-AB854459E2B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{1F9662C4-8D1F-4B2C-A8CA-FCC6E4F0E347}tf16401375_win32</Template>
  <TotalTime>59</TotalTime>
  <Words>111</Words>
  <Application>Microsoft Office PowerPoint</Application>
  <PresentationFormat>شاشة عريضة</PresentationFormat>
  <Paragraphs>17</Paragraphs>
  <Slides>4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4</vt:i4>
      </vt:variant>
    </vt:vector>
  </HeadingPairs>
  <TitlesOfParts>
    <vt:vector size="9" baseType="lpstr">
      <vt:lpstr>Arial</vt:lpstr>
      <vt:lpstr>MS Shell Dlg 2</vt:lpstr>
      <vt:lpstr>Wingdings</vt:lpstr>
      <vt:lpstr>Wingdings 3</vt:lpstr>
      <vt:lpstr>tgt.TF16401375</vt:lpstr>
      <vt:lpstr>رمضانيات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رمضانيات</dc:title>
  <dc:creator>JAVA</dc:creator>
  <cp:lastModifiedBy>JAVA</cp:lastModifiedBy>
  <cp:revision>2</cp:revision>
  <dcterms:created xsi:type="dcterms:W3CDTF">2025-03-17T06:44:54Z</dcterms:created>
  <dcterms:modified xsi:type="dcterms:W3CDTF">2025-03-17T07:44:49Z</dcterms:modified>
</cp:coreProperties>
</file>