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37B20-32D9-4FE7-97C1-50D6C68DEA56}" type="doc">
      <dgm:prSet loTypeId="urn:microsoft.com/office/officeart/2005/8/layout/chevron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FCF798DA-1226-4AA9-B553-D5D07C4085B6}">
      <dgm:prSet phldrT="[نص]" phldr="1" custT="1"/>
      <dgm:spPr/>
      <dgm:t>
        <a:bodyPr/>
        <a:lstStyle/>
        <a:p>
          <a:pPr rtl="1"/>
          <a:endParaRPr lang="ar-SA" sz="2800"/>
        </a:p>
      </dgm:t>
    </dgm:pt>
    <dgm:pt modelId="{2F6D68A0-6C1B-47AE-86A0-3CE8CB49C53E}" type="parTrans" cxnId="{BC17A03C-0412-47B8-BD1B-57F670771D39}">
      <dgm:prSet/>
      <dgm:spPr/>
      <dgm:t>
        <a:bodyPr/>
        <a:lstStyle/>
        <a:p>
          <a:pPr rtl="1"/>
          <a:endParaRPr lang="ar-SA"/>
        </a:p>
      </dgm:t>
    </dgm:pt>
    <dgm:pt modelId="{63FE607C-E226-488E-9687-4DC2F8D115E0}" type="sibTrans" cxnId="{BC17A03C-0412-47B8-BD1B-57F670771D39}">
      <dgm:prSet/>
      <dgm:spPr/>
      <dgm:t>
        <a:bodyPr/>
        <a:lstStyle/>
        <a:p>
          <a:pPr rtl="1"/>
          <a:endParaRPr lang="ar-SA"/>
        </a:p>
      </dgm:t>
    </dgm:pt>
    <dgm:pt modelId="{9251DE96-93A5-46DB-9641-2841EECFC625}">
      <dgm:prSet phldrT="[نص]" custT="1"/>
      <dgm:spPr/>
      <dgm:t>
        <a:bodyPr/>
        <a:lstStyle/>
        <a:p>
          <a:pPr rtl="1"/>
          <a:r>
            <a:rPr lang="ar-SA" sz="2800" dirty="0"/>
            <a:t>يوم : الاربعاء</a:t>
          </a:r>
        </a:p>
      </dgm:t>
    </dgm:pt>
    <dgm:pt modelId="{3EE1E66E-63C0-4538-B7EF-0077217FC5E3}" type="parTrans" cxnId="{DBAD28E3-5CBC-4D47-AB44-BC975BF1D6CA}">
      <dgm:prSet/>
      <dgm:spPr/>
      <dgm:t>
        <a:bodyPr/>
        <a:lstStyle/>
        <a:p>
          <a:pPr rtl="1"/>
          <a:endParaRPr lang="ar-SA"/>
        </a:p>
      </dgm:t>
    </dgm:pt>
    <dgm:pt modelId="{34AD156C-5A50-4A83-ACA5-9B210D44BDF8}" type="sibTrans" cxnId="{DBAD28E3-5CBC-4D47-AB44-BC975BF1D6CA}">
      <dgm:prSet/>
      <dgm:spPr/>
      <dgm:t>
        <a:bodyPr/>
        <a:lstStyle/>
        <a:p>
          <a:pPr rtl="1"/>
          <a:endParaRPr lang="ar-SA"/>
        </a:p>
      </dgm:t>
    </dgm:pt>
    <dgm:pt modelId="{4F7A0FF4-FFE5-4446-9D06-EFCB74029447}">
      <dgm:prSet phldrT="[نص]" phldr="1" custT="1"/>
      <dgm:spPr/>
      <dgm:t>
        <a:bodyPr/>
        <a:lstStyle/>
        <a:p>
          <a:pPr rtl="1"/>
          <a:endParaRPr lang="ar-SA" sz="2800" dirty="0"/>
        </a:p>
      </dgm:t>
    </dgm:pt>
    <dgm:pt modelId="{8A61AE7D-9ACD-4FC1-B0DA-54A6F87AEE9D}" type="parTrans" cxnId="{AFCCCBE7-5F71-40C8-A070-153BDC26747E}">
      <dgm:prSet/>
      <dgm:spPr/>
      <dgm:t>
        <a:bodyPr/>
        <a:lstStyle/>
        <a:p>
          <a:pPr rtl="1"/>
          <a:endParaRPr lang="ar-SA"/>
        </a:p>
      </dgm:t>
    </dgm:pt>
    <dgm:pt modelId="{FAB13F42-9E1A-47B8-B9CB-AEB134F1FF20}" type="sibTrans" cxnId="{AFCCCBE7-5F71-40C8-A070-153BDC26747E}">
      <dgm:prSet/>
      <dgm:spPr/>
      <dgm:t>
        <a:bodyPr/>
        <a:lstStyle/>
        <a:p>
          <a:pPr rtl="1"/>
          <a:endParaRPr lang="ar-SA"/>
        </a:p>
      </dgm:t>
    </dgm:pt>
    <dgm:pt modelId="{9D29598E-5768-409E-9A3F-0E225FDD1E20}">
      <dgm:prSet phldrT="[نص]" custT="1"/>
      <dgm:spPr/>
      <dgm:t>
        <a:bodyPr/>
        <a:lstStyle/>
        <a:p>
          <a:pPr rtl="1"/>
          <a:endParaRPr lang="ar-SA" sz="2800" dirty="0"/>
        </a:p>
      </dgm:t>
    </dgm:pt>
    <dgm:pt modelId="{69ACA64C-4360-4863-9A9A-FEFDCB5739D5}" type="parTrans" cxnId="{0FEA047B-7531-47C7-84F1-912733106AE3}">
      <dgm:prSet/>
      <dgm:spPr/>
      <dgm:t>
        <a:bodyPr/>
        <a:lstStyle/>
        <a:p>
          <a:pPr rtl="1"/>
          <a:endParaRPr lang="ar-SA"/>
        </a:p>
      </dgm:t>
    </dgm:pt>
    <dgm:pt modelId="{5840FA72-377C-4129-9BBB-FEEB28A38182}" type="sibTrans" cxnId="{0FEA047B-7531-47C7-84F1-912733106AE3}">
      <dgm:prSet/>
      <dgm:spPr/>
      <dgm:t>
        <a:bodyPr/>
        <a:lstStyle/>
        <a:p>
          <a:pPr rtl="1"/>
          <a:endParaRPr lang="ar-SA"/>
        </a:p>
      </dgm:t>
    </dgm:pt>
    <dgm:pt modelId="{0AA2F2F0-3FE5-445E-B1F5-5EA5F7F2376C}">
      <dgm:prSet phldrT="[نص]" custT="1"/>
      <dgm:spPr/>
      <dgm:t>
        <a:bodyPr/>
        <a:lstStyle/>
        <a:p>
          <a:pPr rtl="1"/>
          <a:endParaRPr lang="ar-SA" sz="2800" dirty="0"/>
        </a:p>
      </dgm:t>
    </dgm:pt>
    <dgm:pt modelId="{CD7747C1-3EB3-4B19-B224-FE680FB879DB}" type="parTrans" cxnId="{373C4796-802D-4D1C-8A4F-4D2F1AF95B03}">
      <dgm:prSet/>
      <dgm:spPr/>
      <dgm:t>
        <a:bodyPr/>
        <a:lstStyle/>
        <a:p>
          <a:pPr rtl="1"/>
          <a:endParaRPr lang="ar-SA"/>
        </a:p>
      </dgm:t>
    </dgm:pt>
    <dgm:pt modelId="{4805B161-8955-4E7C-81CD-C9334E95BD3F}" type="sibTrans" cxnId="{373C4796-802D-4D1C-8A4F-4D2F1AF95B03}">
      <dgm:prSet/>
      <dgm:spPr/>
      <dgm:t>
        <a:bodyPr/>
        <a:lstStyle/>
        <a:p>
          <a:pPr rtl="1"/>
          <a:endParaRPr lang="ar-SA"/>
        </a:p>
      </dgm:t>
    </dgm:pt>
    <dgm:pt modelId="{DA19CE0F-FA34-42EF-BACF-7CBA432089F8}">
      <dgm:prSet phldrT="[نص]" custT="1"/>
      <dgm:spPr/>
      <dgm:t>
        <a:bodyPr/>
        <a:lstStyle/>
        <a:p>
          <a:pPr rtl="1"/>
          <a:r>
            <a:rPr lang="ar-SA" sz="2800" dirty="0"/>
            <a:t>عدد المستفيدين :120</a:t>
          </a:r>
        </a:p>
      </dgm:t>
    </dgm:pt>
    <dgm:pt modelId="{FD8DD1F8-27CF-4A48-AF95-098133D652AB}" type="parTrans" cxnId="{14CA355D-8223-41FF-B255-CEAB26A7242A}">
      <dgm:prSet/>
      <dgm:spPr/>
      <dgm:t>
        <a:bodyPr/>
        <a:lstStyle/>
        <a:p>
          <a:pPr rtl="1"/>
          <a:endParaRPr lang="ar-SA"/>
        </a:p>
      </dgm:t>
    </dgm:pt>
    <dgm:pt modelId="{4F22B2CC-CCBC-46F2-9D3B-31E86EF7F4EF}" type="sibTrans" cxnId="{14CA355D-8223-41FF-B255-CEAB26A7242A}">
      <dgm:prSet/>
      <dgm:spPr/>
      <dgm:t>
        <a:bodyPr/>
        <a:lstStyle/>
        <a:p>
          <a:pPr rtl="1"/>
          <a:endParaRPr lang="ar-SA"/>
        </a:p>
      </dgm:t>
    </dgm:pt>
    <dgm:pt modelId="{E66614A1-E380-4B66-87F8-3ECA5220BB82}">
      <dgm:prSet phldrT="[نص]" phldr="1" custT="1"/>
      <dgm:spPr/>
      <dgm:t>
        <a:bodyPr/>
        <a:lstStyle/>
        <a:p>
          <a:pPr rtl="1"/>
          <a:endParaRPr lang="ar-SA" sz="2800" dirty="0"/>
        </a:p>
      </dgm:t>
    </dgm:pt>
    <dgm:pt modelId="{64EF5E2F-CA20-401A-8925-1D4798E9F146}" type="parTrans" cxnId="{A1923F8C-5476-4483-ABA4-F404C448A292}">
      <dgm:prSet/>
      <dgm:spPr/>
      <dgm:t>
        <a:bodyPr/>
        <a:lstStyle/>
        <a:p>
          <a:pPr rtl="1"/>
          <a:endParaRPr lang="ar-SA"/>
        </a:p>
      </dgm:t>
    </dgm:pt>
    <dgm:pt modelId="{E50A8FB7-D5F8-4AED-A358-6483953F94E1}" type="sibTrans" cxnId="{A1923F8C-5476-4483-ABA4-F404C448A292}">
      <dgm:prSet/>
      <dgm:spPr/>
      <dgm:t>
        <a:bodyPr/>
        <a:lstStyle/>
        <a:p>
          <a:pPr rtl="1"/>
          <a:endParaRPr lang="ar-SA"/>
        </a:p>
      </dgm:t>
    </dgm:pt>
    <dgm:pt modelId="{8C97A1FA-4B75-4811-A2FF-7FBB5FEE78EF}">
      <dgm:prSet phldrT="[نص]" custT="1"/>
      <dgm:spPr/>
      <dgm:t>
        <a:bodyPr/>
        <a:lstStyle/>
        <a:p>
          <a:pPr rtl="1"/>
          <a:r>
            <a:rPr lang="ar-SA" sz="2800" dirty="0"/>
            <a:t>مكان التنفيذ : جمعية التنمية الأهلية بالقارة</a:t>
          </a:r>
        </a:p>
      </dgm:t>
    </dgm:pt>
    <dgm:pt modelId="{EF07690F-9416-48A9-982F-C2F5FE2C0D6E}" type="parTrans" cxnId="{689B0507-7B21-44D5-98DC-FE2B2F48DA0C}">
      <dgm:prSet/>
      <dgm:spPr/>
      <dgm:t>
        <a:bodyPr/>
        <a:lstStyle/>
        <a:p>
          <a:pPr rtl="1"/>
          <a:endParaRPr lang="ar-SA"/>
        </a:p>
      </dgm:t>
    </dgm:pt>
    <dgm:pt modelId="{C66EC375-CE70-459B-BD87-132F00409CAD}" type="sibTrans" cxnId="{689B0507-7B21-44D5-98DC-FE2B2F48DA0C}">
      <dgm:prSet/>
      <dgm:spPr/>
      <dgm:t>
        <a:bodyPr/>
        <a:lstStyle/>
        <a:p>
          <a:pPr rtl="1"/>
          <a:endParaRPr lang="ar-SA"/>
        </a:p>
      </dgm:t>
    </dgm:pt>
    <dgm:pt modelId="{72448E19-1776-47B0-8EF1-87F39FC5662C}">
      <dgm:prSet phldrT="[نص]" custT="1"/>
      <dgm:spPr/>
      <dgm:t>
        <a:bodyPr/>
        <a:lstStyle/>
        <a:p>
          <a:pPr rtl="1"/>
          <a:endParaRPr lang="ar-SA" sz="2800" dirty="0"/>
        </a:p>
      </dgm:t>
    </dgm:pt>
    <dgm:pt modelId="{FEF45660-E88F-4DB9-A3C0-5133D247CBFB}" type="parTrans" cxnId="{7E810CAD-1D43-40B6-A06D-7DFFC9683CC1}">
      <dgm:prSet/>
      <dgm:spPr/>
      <dgm:t>
        <a:bodyPr/>
        <a:lstStyle/>
        <a:p>
          <a:pPr rtl="1"/>
          <a:endParaRPr lang="ar-SA"/>
        </a:p>
      </dgm:t>
    </dgm:pt>
    <dgm:pt modelId="{E234A3AC-EC29-4858-9FDA-D540210823CC}" type="sibTrans" cxnId="{7E810CAD-1D43-40B6-A06D-7DFFC9683CC1}">
      <dgm:prSet/>
      <dgm:spPr/>
      <dgm:t>
        <a:bodyPr/>
        <a:lstStyle/>
        <a:p>
          <a:pPr rtl="1"/>
          <a:endParaRPr lang="ar-SA"/>
        </a:p>
      </dgm:t>
    </dgm:pt>
    <dgm:pt modelId="{A9F6A156-FAF9-42D0-A95C-8DA52444D4AE}">
      <dgm:prSet phldrT="[نص]" custT="1"/>
      <dgm:spPr/>
      <dgm:t>
        <a:bodyPr/>
        <a:lstStyle/>
        <a:p>
          <a:pPr rtl="1"/>
          <a:r>
            <a:rPr lang="ar-SA" sz="2800" dirty="0"/>
            <a:t>4 شوال / </a:t>
          </a:r>
          <a:r>
            <a:rPr lang="en-US" sz="2800" dirty="0"/>
            <a:t>2 </a:t>
          </a:r>
          <a:r>
            <a:rPr lang="ar-SA" sz="2800" dirty="0"/>
            <a:t> ابريل في الـ 7 مساءً</a:t>
          </a:r>
        </a:p>
      </dgm:t>
    </dgm:pt>
    <dgm:pt modelId="{5703A612-2AC9-4628-98ED-B4B7741CECE6}" type="sibTrans" cxnId="{7A6F72F1-8AF1-4AD1-A2F0-36DD84F2EC53}">
      <dgm:prSet/>
      <dgm:spPr/>
    </dgm:pt>
    <dgm:pt modelId="{EA2EBE81-47D8-4357-8916-A3CB6024BE46}" type="parTrans" cxnId="{7A6F72F1-8AF1-4AD1-A2F0-36DD84F2EC53}">
      <dgm:prSet/>
      <dgm:spPr/>
    </dgm:pt>
    <dgm:pt modelId="{260BEB80-99F8-4FC9-B550-FA0C1587ADD3}">
      <dgm:prSet phldrT="[نص]" custT="1"/>
      <dgm:spPr/>
      <dgm:t>
        <a:bodyPr/>
        <a:lstStyle/>
        <a:p>
          <a:pPr rtl="1"/>
          <a:endParaRPr lang="ar-SA" sz="2800" dirty="0"/>
        </a:p>
      </dgm:t>
    </dgm:pt>
    <dgm:pt modelId="{70363D47-0232-4DB6-994F-43555D7E9D26}" type="parTrans" cxnId="{30E76D63-36DE-4421-B7FD-0C37FE8E3D03}">
      <dgm:prSet/>
      <dgm:spPr/>
    </dgm:pt>
    <dgm:pt modelId="{542FC671-D130-49D2-9414-1D20183F0DC7}" type="sibTrans" cxnId="{30E76D63-36DE-4421-B7FD-0C37FE8E3D03}">
      <dgm:prSet/>
      <dgm:spPr/>
    </dgm:pt>
    <dgm:pt modelId="{3C2FDFC1-4394-4172-8B72-09BB56A4A6CB}" type="pres">
      <dgm:prSet presAssocID="{90237B20-32D9-4FE7-97C1-50D6C68DEA56}" presName="linearFlow" presStyleCnt="0">
        <dgm:presLayoutVars>
          <dgm:dir/>
          <dgm:animLvl val="lvl"/>
          <dgm:resizeHandles val="exact"/>
        </dgm:presLayoutVars>
      </dgm:prSet>
      <dgm:spPr/>
    </dgm:pt>
    <dgm:pt modelId="{8D702245-5D16-4394-BE78-653EF5AA7D0B}" type="pres">
      <dgm:prSet presAssocID="{FCF798DA-1226-4AA9-B553-D5D07C4085B6}" presName="composite" presStyleCnt="0"/>
      <dgm:spPr/>
    </dgm:pt>
    <dgm:pt modelId="{1839F609-1121-48C8-94AF-C156395C293A}" type="pres">
      <dgm:prSet presAssocID="{FCF798DA-1226-4AA9-B553-D5D07C4085B6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9D12CA8-6419-4B9F-9D01-4B8EF497AF47}" type="pres">
      <dgm:prSet presAssocID="{FCF798DA-1226-4AA9-B553-D5D07C4085B6}" presName="descendantText" presStyleLbl="alignAcc1" presStyleIdx="0" presStyleCnt="4">
        <dgm:presLayoutVars>
          <dgm:bulletEnabled val="1"/>
        </dgm:presLayoutVars>
      </dgm:prSet>
      <dgm:spPr/>
    </dgm:pt>
    <dgm:pt modelId="{FEEFC84F-7E63-460D-8DA4-900B0CAFBE8A}" type="pres">
      <dgm:prSet presAssocID="{63FE607C-E226-488E-9687-4DC2F8D115E0}" presName="sp" presStyleCnt="0"/>
      <dgm:spPr/>
    </dgm:pt>
    <dgm:pt modelId="{6C1598A9-7A58-41D3-9296-EA10782B14DD}" type="pres">
      <dgm:prSet presAssocID="{9D29598E-5768-409E-9A3F-0E225FDD1E20}" presName="composite" presStyleCnt="0"/>
      <dgm:spPr/>
    </dgm:pt>
    <dgm:pt modelId="{C83F344A-5B39-4350-9376-E1A1012C9D66}" type="pres">
      <dgm:prSet presAssocID="{9D29598E-5768-409E-9A3F-0E225FDD1E20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1C5BC00-2222-48A0-B571-E0E1DFF76D8F}" type="pres">
      <dgm:prSet presAssocID="{9D29598E-5768-409E-9A3F-0E225FDD1E20}" presName="descendantText" presStyleLbl="alignAcc1" presStyleIdx="1" presStyleCnt="4">
        <dgm:presLayoutVars>
          <dgm:bulletEnabled val="1"/>
        </dgm:presLayoutVars>
      </dgm:prSet>
      <dgm:spPr/>
    </dgm:pt>
    <dgm:pt modelId="{C3B45462-4028-4ABC-9586-D9486B7E9190}" type="pres">
      <dgm:prSet presAssocID="{5840FA72-377C-4129-9BBB-FEEB28A38182}" presName="sp" presStyleCnt="0"/>
      <dgm:spPr/>
    </dgm:pt>
    <dgm:pt modelId="{DCF088B9-210D-436F-8D8E-5D657D3D1B7E}" type="pres">
      <dgm:prSet presAssocID="{0AA2F2F0-3FE5-445E-B1F5-5EA5F7F2376C}" presName="composite" presStyleCnt="0"/>
      <dgm:spPr/>
    </dgm:pt>
    <dgm:pt modelId="{8E7ABC25-715F-48E0-8397-462D9578A88A}" type="pres">
      <dgm:prSet presAssocID="{0AA2F2F0-3FE5-445E-B1F5-5EA5F7F2376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A61BAFA-7A60-4331-ACD1-BD387568480B}" type="pres">
      <dgm:prSet presAssocID="{0AA2F2F0-3FE5-445E-B1F5-5EA5F7F2376C}" presName="descendantText" presStyleLbl="alignAcc1" presStyleIdx="2" presStyleCnt="4">
        <dgm:presLayoutVars>
          <dgm:bulletEnabled val="1"/>
        </dgm:presLayoutVars>
      </dgm:prSet>
      <dgm:spPr/>
    </dgm:pt>
    <dgm:pt modelId="{427DAAE0-D8E2-4845-A29E-20BD526014A1}" type="pres">
      <dgm:prSet presAssocID="{4805B161-8955-4E7C-81CD-C9334E95BD3F}" presName="sp" presStyleCnt="0"/>
      <dgm:spPr/>
    </dgm:pt>
    <dgm:pt modelId="{C0BF517A-F120-4365-A48A-FE16AC2B73AE}" type="pres">
      <dgm:prSet presAssocID="{E66614A1-E380-4B66-87F8-3ECA5220BB82}" presName="composite" presStyleCnt="0"/>
      <dgm:spPr/>
    </dgm:pt>
    <dgm:pt modelId="{0E88E73F-CB41-47C6-A83E-F1C4EC63022B}" type="pres">
      <dgm:prSet presAssocID="{E66614A1-E380-4B66-87F8-3ECA5220BB82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CB9B655-7285-475F-9B75-401D5FD38C02}" type="pres">
      <dgm:prSet presAssocID="{E66614A1-E380-4B66-87F8-3ECA5220BB82}" presName="descendantText" presStyleLbl="alignAcc1" presStyleIdx="3" presStyleCnt="4" custLinFactNeighborX="239" custLinFactNeighborY="4720">
        <dgm:presLayoutVars>
          <dgm:bulletEnabled val="1"/>
        </dgm:presLayoutVars>
      </dgm:prSet>
      <dgm:spPr/>
    </dgm:pt>
  </dgm:ptLst>
  <dgm:cxnLst>
    <dgm:cxn modelId="{689B0507-7B21-44D5-98DC-FE2B2F48DA0C}" srcId="{E66614A1-E380-4B66-87F8-3ECA5220BB82}" destId="{8C97A1FA-4B75-4811-A2FF-7FBB5FEE78EF}" srcOrd="1" destOrd="0" parTransId="{EF07690F-9416-48A9-982F-C2F5FE2C0D6E}" sibTransId="{C66EC375-CE70-459B-BD87-132F00409CAD}"/>
    <dgm:cxn modelId="{DB573A12-3040-4D40-B3BD-4CB825BEB7B0}" type="presOf" srcId="{FCF798DA-1226-4AA9-B553-D5D07C4085B6}" destId="{1839F609-1121-48C8-94AF-C156395C293A}" srcOrd="0" destOrd="0" presId="urn:microsoft.com/office/officeart/2005/8/layout/chevron2"/>
    <dgm:cxn modelId="{8018BC33-DB5F-48B1-8BD8-D6B29A0AD2E4}" type="presOf" srcId="{E66614A1-E380-4B66-87F8-3ECA5220BB82}" destId="{0E88E73F-CB41-47C6-A83E-F1C4EC63022B}" srcOrd="0" destOrd="0" presId="urn:microsoft.com/office/officeart/2005/8/layout/chevron2"/>
    <dgm:cxn modelId="{ED37B135-A2F0-4BA0-9FF3-32CA58A4AF3E}" type="presOf" srcId="{A9F6A156-FAF9-42D0-A95C-8DA52444D4AE}" destId="{51C5BC00-2222-48A0-B571-E0E1DFF76D8F}" srcOrd="0" destOrd="0" presId="urn:microsoft.com/office/officeart/2005/8/layout/chevron2"/>
    <dgm:cxn modelId="{36EEA939-4812-442A-BB27-59EAC6396E8A}" type="presOf" srcId="{4F7A0FF4-FFE5-4446-9D06-EFCB74029447}" destId="{B9D12CA8-6419-4B9F-9D01-4B8EF497AF47}" srcOrd="0" destOrd="1" presId="urn:microsoft.com/office/officeart/2005/8/layout/chevron2"/>
    <dgm:cxn modelId="{BC17A03C-0412-47B8-BD1B-57F670771D39}" srcId="{90237B20-32D9-4FE7-97C1-50D6C68DEA56}" destId="{FCF798DA-1226-4AA9-B553-D5D07C4085B6}" srcOrd="0" destOrd="0" parTransId="{2F6D68A0-6C1B-47AE-86A0-3CE8CB49C53E}" sibTransId="{63FE607C-E226-488E-9687-4DC2F8D115E0}"/>
    <dgm:cxn modelId="{890D735C-BC38-4921-8095-B7A4D1D36039}" type="presOf" srcId="{8C97A1FA-4B75-4811-A2FF-7FBB5FEE78EF}" destId="{ECB9B655-7285-475F-9B75-401D5FD38C02}" srcOrd="0" destOrd="1" presId="urn:microsoft.com/office/officeart/2005/8/layout/chevron2"/>
    <dgm:cxn modelId="{14CA355D-8223-41FF-B255-CEAB26A7242A}" srcId="{0AA2F2F0-3FE5-445E-B1F5-5EA5F7F2376C}" destId="{DA19CE0F-FA34-42EF-BACF-7CBA432089F8}" srcOrd="0" destOrd="0" parTransId="{FD8DD1F8-27CF-4A48-AF95-098133D652AB}" sibTransId="{4F22B2CC-CCBC-46F2-9D3B-31E86EF7F4EF}"/>
    <dgm:cxn modelId="{30E76D63-36DE-4421-B7FD-0C37FE8E3D03}" srcId="{E66614A1-E380-4B66-87F8-3ECA5220BB82}" destId="{260BEB80-99F8-4FC9-B550-FA0C1587ADD3}" srcOrd="0" destOrd="0" parTransId="{70363D47-0232-4DB6-994F-43555D7E9D26}" sibTransId="{542FC671-D130-49D2-9414-1D20183F0DC7}"/>
    <dgm:cxn modelId="{F8154C73-4A83-448D-8977-AEC5A9ED4F1C}" type="presOf" srcId="{260BEB80-99F8-4FC9-B550-FA0C1587ADD3}" destId="{ECB9B655-7285-475F-9B75-401D5FD38C02}" srcOrd="0" destOrd="0" presId="urn:microsoft.com/office/officeart/2005/8/layout/chevron2"/>
    <dgm:cxn modelId="{E63FE953-5464-4596-87FC-1665B63CCCC7}" type="presOf" srcId="{0AA2F2F0-3FE5-445E-B1F5-5EA5F7F2376C}" destId="{8E7ABC25-715F-48E0-8397-462D9578A88A}" srcOrd="0" destOrd="0" presId="urn:microsoft.com/office/officeart/2005/8/layout/chevron2"/>
    <dgm:cxn modelId="{93CB4678-BE77-48B2-B697-50720707E18E}" type="presOf" srcId="{9D29598E-5768-409E-9A3F-0E225FDD1E20}" destId="{C83F344A-5B39-4350-9376-E1A1012C9D66}" srcOrd="0" destOrd="0" presId="urn:microsoft.com/office/officeart/2005/8/layout/chevron2"/>
    <dgm:cxn modelId="{0FEA047B-7531-47C7-84F1-912733106AE3}" srcId="{90237B20-32D9-4FE7-97C1-50D6C68DEA56}" destId="{9D29598E-5768-409E-9A3F-0E225FDD1E20}" srcOrd="1" destOrd="0" parTransId="{69ACA64C-4360-4863-9A9A-FEFDCB5739D5}" sibTransId="{5840FA72-377C-4129-9BBB-FEEB28A38182}"/>
    <dgm:cxn modelId="{A1923F8C-5476-4483-ABA4-F404C448A292}" srcId="{90237B20-32D9-4FE7-97C1-50D6C68DEA56}" destId="{E66614A1-E380-4B66-87F8-3ECA5220BB82}" srcOrd="3" destOrd="0" parTransId="{64EF5E2F-CA20-401A-8925-1D4798E9F146}" sibTransId="{E50A8FB7-D5F8-4AED-A358-6483953F94E1}"/>
    <dgm:cxn modelId="{373C4796-802D-4D1C-8A4F-4D2F1AF95B03}" srcId="{90237B20-32D9-4FE7-97C1-50D6C68DEA56}" destId="{0AA2F2F0-3FE5-445E-B1F5-5EA5F7F2376C}" srcOrd="2" destOrd="0" parTransId="{CD7747C1-3EB3-4B19-B224-FE680FB879DB}" sibTransId="{4805B161-8955-4E7C-81CD-C9334E95BD3F}"/>
    <dgm:cxn modelId="{F2A413AB-0D98-4B3E-B716-DBC07E5E3277}" type="presOf" srcId="{DA19CE0F-FA34-42EF-BACF-7CBA432089F8}" destId="{8A61BAFA-7A60-4331-ACD1-BD387568480B}" srcOrd="0" destOrd="0" presId="urn:microsoft.com/office/officeart/2005/8/layout/chevron2"/>
    <dgm:cxn modelId="{7E810CAD-1D43-40B6-A06D-7DFFC9683CC1}" srcId="{E66614A1-E380-4B66-87F8-3ECA5220BB82}" destId="{72448E19-1776-47B0-8EF1-87F39FC5662C}" srcOrd="2" destOrd="0" parTransId="{FEF45660-E88F-4DB9-A3C0-5133D247CBFB}" sibTransId="{E234A3AC-EC29-4858-9FDA-D540210823CC}"/>
    <dgm:cxn modelId="{DBAD28E3-5CBC-4D47-AB44-BC975BF1D6CA}" srcId="{FCF798DA-1226-4AA9-B553-D5D07C4085B6}" destId="{9251DE96-93A5-46DB-9641-2841EECFC625}" srcOrd="0" destOrd="0" parTransId="{3EE1E66E-63C0-4538-B7EF-0077217FC5E3}" sibTransId="{34AD156C-5A50-4A83-ACA5-9B210D44BDF8}"/>
    <dgm:cxn modelId="{AFCCCBE7-5F71-40C8-A070-153BDC26747E}" srcId="{FCF798DA-1226-4AA9-B553-D5D07C4085B6}" destId="{4F7A0FF4-FFE5-4446-9D06-EFCB74029447}" srcOrd="1" destOrd="0" parTransId="{8A61AE7D-9ACD-4FC1-B0DA-54A6F87AEE9D}" sibTransId="{FAB13F42-9E1A-47B8-B9CB-AEB134F1FF20}"/>
    <dgm:cxn modelId="{51352BEA-0D30-43A0-93F1-CC44F869281B}" type="presOf" srcId="{72448E19-1776-47B0-8EF1-87F39FC5662C}" destId="{ECB9B655-7285-475F-9B75-401D5FD38C02}" srcOrd="0" destOrd="2" presId="urn:microsoft.com/office/officeart/2005/8/layout/chevron2"/>
    <dgm:cxn modelId="{F4E415F1-9C38-4873-9080-2580648CE0E2}" type="presOf" srcId="{9251DE96-93A5-46DB-9641-2841EECFC625}" destId="{B9D12CA8-6419-4B9F-9D01-4B8EF497AF47}" srcOrd="0" destOrd="0" presId="urn:microsoft.com/office/officeart/2005/8/layout/chevron2"/>
    <dgm:cxn modelId="{7A6F72F1-8AF1-4AD1-A2F0-36DD84F2EC53}" srcId="{9D29598E-5768-409E-9A3F-0E225FDD1E20}" destId="{A9F6A156-FAF9-42D0-A95C-8DA52444D4AE}" srcOrd="0" destOrd="0" parTransId="{EA2EBE81-47D8-4357-8916-A3CB6024BE46}" sibTransId="{5703A612-2AC9-4628-98ED-B4B7741CECE6}"/>
    <dgm:cxn modelId="{2B7C29F2-E8AB-47BD-A0FA-C7591F7DB182}" type="presOf" srcId="{90237B20-32D9-4FE7-97C1-50D6C68DEA56}" destId="{3C2FDFC1-4394-4172-8B72-09BB56A4A6CB}" srcOrd="0" destOrd="0" presId="urn:microsoft.com/office/officeart/2005/8/layout/chevron2"/>
    <dgm:cxn modelId="{8806A18A-EA80-4A13-B77B-AFB9E4478A8B}" type="presParOf" srcId="{3C2FDFC1-4394-4172-8B72-09BB56A4A6CB}" destId="{8D702245-5D16-4394-BE78-653EF5AA7D0B}" srcOrd="0" destOrd="0" presId="urn:microsoft.com/office/officeart/2005/8/layout/chevron2"/>
    <dgm:cxn modelId="{F84368E0-6429-4861-BB51-CD271CD4E876}" type="presParOf" srcId="{8D702245-5D16-4394-BE78-653EF5AA7D0B}" destId="{1839F609-1121-48C8-94AF-C156395C293A}" srcOrd="0" destOrd="0" presId="urn:microsoft.com/office/officeart/2005/8/layout/chevron2"/>
    <dgm:cxn modelId="{DCCF1E3A-6ADE-4026-8AB3-7FB0C2F47CB0}" type="presParOf" srcId="{8D702245-5D16-4394-BE78-653EF5AA7D0B}" destId="{B9D12CA8-6419-4B9F-9D01-4B8EF497AF47}" srcOrd="1" destOrd="0" presId="urn:microsoft.com/office/officeart/2005/8/layout/chevron2"/>
    <dgm:cxn modelId="{E3A5B3C4-2BE3-4E66-937B-C03F492EABFD}" type="presParOf" srcId="{3C2FDFC1-4394-4172-8B72-09BB56A4A6CB}" destId="{FEEFC84F-7E63-460D-8DA4-900B0CAFBE8A}" srcOrd="1" destOrd="0" presId="urn:microsoft.com/office/officeart/2005/8/layout/chevron2"/>
    <dgm:cxn modelId="{3D65EB88-DC1C-4EBB-A073-BDA0B1D0004F}" type="presParOf" srcId="{3C2FDFC1-4394-4172-8B72-09BB56A4A6CB}" destId="{6C1598A9-7A58-41D3-9296-EA10782B14DD}" srcOrd="2" destOrd="0" presId="urn:microsoft.com/office/officeart/2005/8/layout/chevron2"/>
    <dgm:cxn modelId="{90F739A0-42FD-40A0-893A-029282536CE6}" type="presParOf" srcId="{6C1598A9-7A58-41D3-9296-EA10782B14DD}" destId="{C83F344A-5B39-4350-9376-E1A1012C9D66}" srcOrd="0" destOrd="0" presId="urn:microsoft.com/office/officeart/2005/8/layout/chevron2"/>
    <dgm:cxn modelId="{6386EED7-1300-4CA3-90E0-026340AAAD27}" type="presParOf" srcId="{6C1598A9-7A58-41D3-9296-EA10782B14DD}" destId="{51C5BC00-2222-48A0-B571-E0E1DFF76D8F}" srcOrd="1" destOrd="0" presId="urn:microsoft.com/office/officeart/2005/8/layout/chevron2"/>
    <dgm:cxn modelId="{7ED86673-AC3F-4D59-8F27-B5CD70C169A3}" type="presParOf" srcId="{3C2FDFC1-4394-4172-8B72-09BB56A4A6CB}" destId="{C3B45462-4028-4ABC-9586-D9486B7E9190}" srcOrd="3" destOrd="0" presId="urn:microsoft.com/office/officeart/2005/8/layout/chevron2"/>
    <dgm:cxn modelId="{23D26341-0108-41B6-8DCA-746FB61F2D3C}" type="presParOf" srcId="{3C2FDFC1-4394-4172-8B72-09BB56A4A6CB}" destId="{DCF088B9-210D-436F-8D8E-5D657D3D1B7E}" srcOrd="4" destOrd="0" presId="urn:microsoft.com/office/officeart/2005/8/layout/chevron2"/>
    <dgm:cxn modelId="{CBF9F08F-D1CD-432D-9CA8-D590821CE946}" type="presParOf" srcId="{DCF088B9-210D-436F-8D8E-5D657D3D1B7E}" destId="{8E7ABC25-715F-48E0-8397-462D9578A88A}" srcOrd="0" destOrd="0" presId="urn:microsoft.com/office/officeart/2005/8/layout/chevron2"/>
    <dgm:cxn modelId="{311DD774-17F9-449A-AA82-34987057DA03}" type="presParOf" srcId="{DCF088B9-210D-436F-8D8E-5D657D3D1B7E}" destId="{8A61BAFA-7A60-4331-ACD1-BD387568480B}" srcOrd="1" destOrd="0" presId="urn:microsoft.com/office/officeart/2005/8/layout/chevron2"/>
    <dgm:cxn modelId="{1FC7FBA4-B8F9-46B5-83EF-5B1DD593560D}" type="presParOf" srcId="{3C2FDFC1-4394-4172-8B72-09BB56A4A6CB}" destId="{427DAAE0-D8E2-4845-A29E-20BD526014A1}" srcOrd="5" destOrd="0" presId="urn:microsoft.com/office/officeart/2005/8/layout/chevron2"/>
    <dgm:cxn modelId="{BA25557B-5718-4333-A022-87B9531873CC}" type="presParOf" srcId="{3C2FDFC1-4394-4172-8B72-09BB56A4A6CB}" destId="{C0BF517A-F120-4365-A48A-FE16AC2B73AE}" srcOrd="6" destOrd="0" presId="urn:microsoft.com/office/officeart/2005/8/layout/chevron2"/>
    <dgm:cxn modelId="{2B07C63A-0B82-4110-8E1B-1A5728B0DDE7}" type="presParOf" srcId="{C0BF517A-F120-4365-A48A-FE16AC2B73AE}" destId="{0E88E73F-CB41-47C6-A83E-F1C4EC63022B}" srcOrd="0" destOrd="0" presId="urn:microsoft.com/office/officeart/2005/8/layout/chevron2"/>
    <dgm:cxn modelId="{45617447-8BD1-4A1B-B8D2-009C6D67F5BF}" type="presParOf" srcId="{C0BF517A-F120-4365-A48A-FE16AC2B73AE}" destId="{ECB9B655-7285-475F-9B75-401D5FD38C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9F609-1121-48C8-94AF-C156395C293A}">
      <dsp:nvSpPr>
        <dsp:cNvPr id="0" name=""/>
        <dsp:cNvSpPr/>
      </dsp:nvSpPr>
      <dsp:spPr>
        <a:xfrm rot="5400000">
          <a:off x="-166425" y="169112"/>
          <a:ext cx="1109500" cy="77665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/>
        </a:p>
      </dsp:txBody>
      <dsp:txXfrm rot="-5400000">
        <a:off x="0" y="391012"/>
        <a:ext cx="776650" cy="332850"/>
      </dsp:txXfrm>
    </dsp:sp>
    <dsp:sp modelId="{B9D12CA8-6419-4B9F-9D01-4B8EF497AF47}">
      <dsp:nvSpPr>
        <dsp:cNvPr id="0" name=""/>
        <dsp:cNvSpPr/>
      </dsp:nvSpPr>
      <dsp:spPr>
        <a:xfrm rot="5400000">
          <a:off x="3925844" y="-3146506"/>
          <a:ext cx="721175" cy="7019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800" kern="1200" dirty="0"/>
            <a:t>يوم : الاربعاء</a:t>
          </a: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2800" kern="1200" dirty="0"/>
        </a:p>
      </dsp:txBody>
      <dsp:txXfrm rot="-5400000">
        <a:off x="776651" y="37892"/>
        <a:ext cx="6984357" cy="650765"/>
      </dsp:txXfrm>
    </dsp:sp>
    <dsp:sp modelId="{C83F344A-5B39-4350-9376-E1A1012C9D66}">
      <dsp:nvSpPr>
        <dsp:cNvPr id="0" name=""/>
        <dsp:cNvSpPr/>
      </dsp:nvSpPr>
      <dsp:spPr>
        <a:xfrm rot="5400000">
          <a:off x="-166425" y="1129929"/>
          <a:ext cx="1109500" cy="77665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 dirty="0"/>
        </a:p>
      </dsp:txBody>
      <dsp:txXfrm rot="-5400000">
        <a:off x="0" y="1351829"/>
        <a:ext cx="776650" cy="332850"/>
      </dsp:txXfrm>
    </dsp:sp>
    <dsp:sp modelId="{51C5BC00-2222-48A0-B571-E0E1DFF76D8F}">
      <dsp:nvSpPr>
        <dsp:cNvPr id="0" name=""/>
        <dsp:cNvSpPr/>
      </dsp:nvSpPr>
      <dsp:spPr>
        <a:xfrm rot="5400000">
          <a:off x="3925844" y="-2185689"/>
          <a:ext cx="721175" cy="7019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800" kern="1200" dirty="0"/>
            <a:t>4 شوال / </a:t>
          </a:r>
          <a:r>
            <a:rPr lang="en-US" sz="2800" kern="1200" dirty="0"/>
            <a:t>2 </a:t>
          </a:r>
          <a:r>
            <a:rPr lang="ar-SA" sz="2800" kern="1200" dirty="0"/>
            <a:t> ابريل في الـ 7 مساءً</a:t>
          </a:r>
        </a:p>
      </dsp:txBody>
      <dsp:txXfrm rot="-5400000">
        <a:off x="776651" y="998709"/>
        <a:ext cx="6984357" cy="650765"/>
      </dsp:txXfrm>
    </dsp:sp>
    <dsp:sp modelId="{8E7ABC25-715F-48E0-8397-462D9578A88A}">
      <dsp:nvSpPr>
        <dsp:cNvPr id="0" name=""/>
        <dsp:cNvSpPr/>
      </dsp:nvSpPr>
      <dsp:spPr>
        <a:xfrm rot="5400000">
          <a:off x="-166425" y="2090745"/>
          <a:ext cx="1109500" cy="77665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 dirty="0"/>
        </a:p>
      </dsp:txBody>
      <dsp:txXfrm rot="-5400000">
        <a:off x="0" y="2312645"/>
        <a:ext cx="776650" cy="332850"/>
      </dsp:txXfrm>
    </dsp:sp>
    <dsp:sp modelId="{8A61BAFA-7A60-4331-ACD1-BD387568480B}">
      <dsp:nvSpPr>
        <dsp:cNvPr id="0" name=""/>
        <dsp:cNvSpPr/>
      </dsp:nvSpPr>
      <dsp:spPr>
        <a:xfrm rot="5400000">
          <a:off x="3925844" y="-1224873"/>
          <a:ext cx="721175" cy="7019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800" kern="1200" dirty="0"/>
            <a:t>عدد المستفيدين :120</a:t>
          </a:r>
        </a:p>
      </dsp:txBody>
      <dsp:txXfrm rot="-5400000">
        <a:off x="776651" y="1959525"/>
        <a:ext cx="6984357" cy="650765"/>
      </dsp:txXfrm>
    </dsp:sp>
    <dsp:sp modelId="{0E88E73F-CB41-47C6-A83E-F1C4EC63022B}">
      <dsp:nvSpPr>
        <dsp:cNvPr id="0" name=""/>
        <dsp:cNvSpPr/>
      </dsp:nvSpPr>
      <dsp:spPr>
        <a:xfrm rot="5400000">
          <a:off x="-166425" y="3051562"/>
          <a:ext cx="1109500" cy="77665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 dirty="0"/>
        </a:p>
      </dsp:txBody>
      <dsp:txXfrm rot="-5400000">
        <a:off x="0" y="3273462"/>
        <a:ext cx="776650" cy="332850"/>
      </dsp:txXfrm>
    </dsp:sp>
    <dsp:sp modelId="{ECB9B655-7285-475F-9B75-401D5FD38C02}">
      <dsp:nvSpPr>
        <dsp:cNvPr id="0" name=""/>
        <dsp:cNvSpPr/>
      </dsp:nvSpPr>
      <dsp:spPr>
        <a:xfrm rot="5400000">
          <a:off x="3925844" y="-230016"/>
          <a:ext cx="721175" cy="7019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2800" kern="1200" dirty="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800" kern="1200" dirty="0"/>
            <a:t>مكان التنفيذ : جمعية التنمية الأهلية بالقارة</a:t>
          </a: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2800" kern="1200" dirty="0"/>
        </a:p>
      </dsp:txBody>
      <dsp:txXfrm rot="-5400000">
        <a:off x="776651" y="2954382"/>
        <a:ext cx="6984357" cy="650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3250119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3222687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4062126" y="3428998"/>
            <a:ext cx="5518066" cy="2268559"/>
          </a:xfrm>
        </p:spPr>
        <p:txBody>
          <a:bodyPr anchor="t">
            <a:normAutofit/>
          </a:bodyPr>
          <a:lstStyle>
            <a:lvl1pPr algn="l" rtl="1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062126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l" rtl="1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9AB3A824-1A51-4B26-AD58-A6D8E14F6C04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 rIns="45720"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95850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9582128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6101" y="808056"/>
            <a:ext cx="7954091" cy="1077229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flipH="1">
            <a:off x="1621861" y="2052116"/>
            <a:ext cx="7796540" cy="399782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D857E33E-8B18-4087-B112-809917729534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 flipH="1">
            <a:off x="1439223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flipH="1">
            <a:off x="1626101" y="805818"/>
            <a:ext cx="1326519" cy="5244126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flipH="1">
            <a:off x="3116346" y="970410"/>
            <a:ext cx="6466903" cy="5079534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D3FFE419-2371-464F-8239-3959401C3561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1861" y="808056"/>
            <a:ext cx="7958331" cy="1077229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621861" y="2052116"/>
            <a:ext cx="7796540" cy="3997828"/>
          </a:xfrm>
        </p:spPr>
        <p:txBody>
          <a:bodyPr anchor="ctr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97D162C4-EDD9-4389-A98B-B87ECEA2A816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9581421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flipH="1">
            <a:off x="9584521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5567" y="3147254"/>
            <a:ext cx="7956560" cy="1424746"/>
          </a:xfrm>
        </p:spPr>
        <p:txBody>
          <a:bodyPr anchor="t">
            <a:normAutofit/>
          </a:bodyPr>
          <a:lstStyle>
            <a:lvl1pPr algn="l" rtl="1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1626101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l" rtl="1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3E5059C3-6A89-4494-99FF-5A4D6FFD50EB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7" name="Rectangle 26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31143" y="805817"/>
            <a:ext cx="7950984" cy="1081705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flipH="1">
            <a:off x="5694666" y="2052116"/>
            <a:ext cx="3891960" cy="399782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1631142" y="2052114"/>
            <a:ext cx="3894222" cy="3997829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CA954B2F-12DE-47F5-8894-472B206D2E1E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958019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flipH="1">
            <a:off x="9582714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5567" y="805818"/>
            <a:ext cx="7956560" cy="1078348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5686248" y="2052115"/>
            <a:ext cx="3896467" cy="713818"/>
          </a:xfrm>
        </p:spPr>
        <p:txBody>
          <a:bodyPr anchor="b">
            <a:noAutofit/>
          </a:bodyPr>
          <a:lstStyle>
            <a:lvl1pPr marL="0" indent="0" algn="r" rtl="1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5689092" y="2851331"/>
            <a:ext cx="3893623" cy="3071434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flipH="1">
            <a:off x="1625568" y="2052115"/>
            <a:ext cx="3899798" cy="713818"/>
          </a:xfrm>
        </p:spPr>
        <p:txBody>
          <a:bodyPr anchor="b">
            <a:noAutofit/>
          </a:bodyPr>
          <a:lstStyle>
            <a:lvl1pPr marL="0" indent="0" algn="r" rtl="1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flipH="1">
            <a:off x="1625567" y="2851331"/>
            <a:ext cx="3899798" cy="3071434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3F30E46F-7819-4ACF-B48B-48222C2ACC88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1861" y="808056"/>
            <a:ext cx="7958331" cy="1077229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1FAF3416-4057-4DAA-829D-4CA07428D088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958019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921D9284-D300-4297-87F7-E791DCC15DB1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10222210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7557316" y="1282451"/>
            <a:ext cx="2664361" cy="1903241"/>
          </a:xfrm>
        </p:spPr>
        <p:txBody>
          <a:bodyPr anchor="b">
            <a:normAutofit/>
          </a:bodyPr>
          <a:lstStyle>
            <a:lvl1pPr algn="r" rtl="1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625568" y="805818"/>
            <a:ext cx="5446278" cy="5244126"/>
          </a:xfrm>
        </p:spPr>
        <p:txBody>
          <a:bodyPr anchor="ctr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7557317" y="3186154"/>
            <a:ext cx="2664361" cy="2386397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37D525BB-DA17-4BA0-B3C8-3AC3ABC827E6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flipH="1">
            <a:off x="815204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 rtl="1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10221678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6249773" y="1282452"/>
            <a:ext cx="3970986" cy="1900473"/>
          </a:xfrm>
        </p:spPr>
        <p:txBody>
          <a:bodyPr anchor="b">
            <a:normAutofit/>
          </a:bodyPr>
          <a:lstStyle>
            <a:lvl1pPr algn="r" rtl="1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6249804" y="3182928"/>
            <a:ext cx="3971874" cy="2386394"/>
          </a:xfrm>
        </p:spPr>
        <p:txBody>
          <a:bodyPr>
            <a:normAutofit/>
          </a:bodyPr>
          <a:lstStyle>
            <a:lvl1pPr marL="0" indent="0" algn="r" rtl="1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B16C4C9A-3960-41CF-A4E9-2A8FB932454B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3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11227826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flipH="1">
            <a:off x="1621861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1621861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 flipH="1">
            <a:off x="10339336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l" rtl="1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 flipH="1">
            <a:off x="8543778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l" rtl="1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11396866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rtl="1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 flipH="1">
            <a:off x="1118423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r" defTabSz="914400" rtl="1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81A01F-8FE8-4591-B6A2-9514EFAE0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4137627" y="2984382"/>
            <a:ext cx="5518066" cy="2268559"/>
          </a:xfrm>
        </p:spPr>
        <p:txBody>
          <a:bodyPr/>
          <a:lstStyle/>
          <a:p>
            <a:pPr algn="r"/>
            <a:r>
              <a:rPr lang="ar-SA" dirty="0"/>
              <a:t>بهجة العيد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1680D7-6BD8-4112-AD2B-A9D42A998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298093" y="3051493"/>
            <a:ext cx="5357600" cy="1160213"/>
          </a:xfrm>
        </p:spPr>
        <p:txBody>
          <a:bodyPr/>
          <a:lstStyle/>
          <a:p>
            <a:pPr algn="just"/>
            <a:r>
              <a:rPr lang="ar-SA" dirty="0"/>
              <a:t>عيد الفطر المبارك 1446هـ</a:t>
            </a:r>
          </a:p>
        </p:txBody>
      </p:sp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F2332315-1014-46DD-9C6C-0428233EFA04}"/>
              </a:ext>
            </a:extLst>
          </p:cNvPr>
          <p:cNvSpPr txBox="1">
            <a:spLocks/>
          </p:cNvSpPr>
          <p:nvPr/>
        </p:nvSpPr>
        <p:spPr>
          <a:xfrm flipH="1">
            <a:off x="5683351" y="6065406"/>
            <a:ext cx="5357600" cy="1160213"/>
          </a:xfrm>
          <a:prstGeom prst="rect">
            <a:avLst/>
          </a:prstGeom>
        </p:spPr>
        <p:txBody>
          <a:bodyPr vert="horz" lIns="91440" tIns="0" rIns="91440" bIns="45720" rtlCol="0" anchor="t">
            <a:normAutofit/>
          </a:bodyPr>
          <a:lstStyle>
            <a:lvl1pPr marL="0" indent="0" algn="l" defTabSz="914400" rtl="1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ar-SA" sz="1400" dirty="0"/>
              <a:t>جمعية التنمية الأهلية بالقارة</a:t>
            </a:r>
          </a:p>
          <a:p>
            <a:pPr algn="just">
              <a:lnSpc>
                <a:spcPct val="100000"/>
              </a:lnSpc>
            </a:pPr>
            <a:r>
              <a:rPr lang="en-US" sz="1400" dirty="0"/>
              <a:t>2025</a:t>
            </a: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281091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57C5C5-4818-44DA-9648-EA552497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FAA6DD92-4A13-45F9-A6F9-D4A97790DF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636190"/>
              </p:ext>
            </p:extLst>
          </p:nvPr>
        </p:nvGraphicFramePr>
        <p:xfrm>
          <a:off x="1622425" y="2052638"/>
          <a:ext cx="7796213" cy="399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عنوان فرعي 2">
            <a:extLst>
              <a:ext uri="{FF2B5EF4-FFF2-40B4-BE49-F238E27FC236}">
                <a16:creationId xmlns:a16="http://schemas.microsoft.com/office/drawing/2014/main" id="{16D270B1-599D-4A16-AFAC-30017BD34D65}"/>
              </a:ext>
            </a:extLst>
          </p:cNvPr>
          <p:cNvSpPr txBox="1">
            <a:spLocks/>
          </p:cNvSpPr>
          <p:nvPr/>
        </p:nvSpPr>
        <p:spPr>
          <a:xfrm flipH="1">
            <a:off x="5683351" y="6065406"/>
            <a:ext cx="5357600" cy="1160213"/>
          </a:xfrm>
          <a:prstGeom prst="rect">
            <a:avLst/>
          </a:prstGeom>
        </p:spPr>
        <p:txBody>
          <a:bodyPr vert="horz" lIns="91440" tIns="0" rIns="91440" bIns="45720" rtlCol="0" anchor="t">
            <a:normAutofit/>
          </a:bodyPr>
          <a:lstStyle>
            <a:lvl1pPr marL="0" indent="0" algn="l" defTabSz="914400" rtl="1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ar-SA" sz="1400" dirty="0"/>
              <a:t>جمعية التنمية الأهلية بالقارة</a:t>
            </a:r>
          </a:p>
          <a:p>
            <a:pPr algn="just">
              <a:lnSpc>
                <a:spcPct val="100000"/>
              </a:lnSpc>
            </a:pPr>
            <a:r>
              <a:rPr lang="en-US" sz="1400" dirty="0"/>
              <a:t>2025</a:t>
            </a: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98211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DBD34B-5A8F-45FB-9254-FCDD81E81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حفل عيد الفطر المبارك لجمعية التنمية الأهلية بالقارة</a:t>
            </a:r>
            <a:br>
              <a:rPr lang="ar-SA" dirty="0"/>
            </a:br>
            <a:r>
              <a:rPr lang="ar-SA" dirty="0"/>
              <a:t>1446/10/4هـ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3415C2-689B-4E1D-90C8-751BB25FA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SA" dirty="0"/>
              <a:t>بمناسبة حلول عيد الفطر المبارك أقامت جمعية التنمية الأهلية بالقارة حفلاً تفاعلياً مميزاً لتعزيز قيم الفرح والتواصل المجتمعي ، حيث شارك في الحفل 120 شخصاً من أفراد المجتمع و أطفالهم ، وذلك في أجواء مفعمة بالبهجة والتراحم .</a:t>
            </a:r>
          </a:p>
          <a:p>
            <a:r>
              <a:rPr lang="ar-SA" dirty="0"/>
              <a:t>وقد تضمن الحفل تنظيم مسابقات حركية تفاعلية للأطفال ، مثل سباقات التحدي و ألعاب الذكاء ، بهدف تشجيع التفاعل الاجتماعي وتنمية روح المنافسة الإيجابية .</a:t>
            </a:r>
          </a:p>
          <a:p>
            <a:r>
              <a:rPr lang="ar-SA" dirty="0"/>
              <a:t>كما تم توزيع الجوائز والهدايا الرمزية التشجيعية ، حيث حصل جميع الأطفال المشاركين على هدايا عينية كتذكار للعيد .</a:t>
            </a:r>
          </a:p>
          <a:p>
            <a:r>
              <a:rPr lang="ar-SA" dirty="0"/>
              <a:t>وفي الختام تتقدم جمعية التنمية الأهلية بخالص الامتنان لكل من ساهم في إنجاح هذا الحفل ، خاصة فريق العمل التطوعي والجهات الداعمة ، كما تشكر الحضور الكريم على مشاركتهم الفعالة التي أضفت طابعاً مميزاً على الفعالية .</a:t>
            </a:r>
          </a:p>
          <a:p>
            <a:r>
              <a:rPr lang="ar-SA" dirty="0"/>
              <a:t>وكل عام وأنتم بخير .</a:t>
            </a:r>
          </a:p>
        </p:txBody>
      </p:sp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BA415044-5D56-4D19-985F-134191C42BAB}"/>
              </a:ext>
            </a:extLst>
          </p:cNvPr>
          <p:cNvSpPr txBox="1">
            <a:spLocks/>
          </p:cNvSpPr>
          <p:nvPr/>
        </p:nvSpPr>
        <p:spPr>
          <a:xfrm flipH="1">
            <a:off x="5683351" y="6065406"/>
            <a:ext cx="5357600" cy="1160213"/>
          </a:xfrm>
          <a:prstGeom prst="rect">
            <a:avLst/>
          </a:prstGeom>
        </p:spPr>
        <p:txBody>
          <a:bodyPr vert="horz" lIns="91440" tIns="0" rIns="91440" bIns="45720" rtlCol="0" anchor="t">
            <a:normAutofit/>
          </a:bodyPr>
          <a:lstStyle>
            <a:lvl1pPr marL="0" indent="0" algn="l" defTabSz="914400" rtl="1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ar-SA" sz="1400" dirty="0"/>
              <a:t>جمعية التنمية الأهلية بالقارة</a:t>
            </a:r>
          </a:p>
          <a:p>
            <a:pPr algn="just">
              <a:lnSpc>
                <a:spcPct val="100000"/>
              </a:lnSpc>
            </a:pPr>
            <a:r>
              <a:rPr lang="en-US" sz="1400" dirty="0"/>
              <a:t>2025</a:t>
            </a: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363944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033F2E4B-22B6-4C98-9CED-5DAC1FD47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7976" y="793157"/>
            <a:ext cx="3359905" cy="1889946"/>
          </a:xfr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383E301-6BC7-4E4E-8A1B-439EDBD26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944" y="794156"/>
            <a:ext cx="3359905" cy="188994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C052ECA-1F88-4C4D-BA07-1D73CBC2C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629" y="2745995"/>
            <a:ext cx="3359905" cy="188994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C8B4FF2-930A-4DE0-8299-87E9E210E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628" y="4689445"/>
            <a:ext cx="3359906" cy="188994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CC24A49-1460-4C90-89E6-B435FAA8A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7976" y="2745994"/>
            <a:ext cx="3359902" cy="1889945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9FA1DD63-0ECB-48C9-9B75-401520DEF9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7977" y="4689445"/>
            <a:ext cx="3343190" cy="1880544"/>
          </a:xfrm>
          <a:prstGeom prst="rect">
            <a:avLst/>
          </a:prstGeom>
        </p:spPr>
      </p:pic>
      <p:sp>
        <p:nvSpPr>
          <p:cNvPr id="33" name="عنوان فرعي 2">
            <a:extLst>
              <a:ext uri="{FF2B5EF4-FFF2-40B4-BE49-F238E27FC236}">
                <a16:creationId xmlns:a16="http://schemas.microsoft.com/office/drawing/2014/main" id="{EF5ED74E-CE25-4C8D-897A-4465EA568FD3}"/>
              </a:ext>
            </a:extLst>
          </p:cNvPr>
          <p:cNvSpPr txBox="1">
            <a:spLocks/>
          </p:cNvSpPr>
          <p:nvPr/>
        </p:nvSpPr>
        <p:spPr>
          <a:xfrm flipH="1">
            <a:off x="5792408" y="6065406"/>
            <a:ext cx="5357600" cy="1160213"/>
          </a:xfrm>
          <a:prstGeom prst="rect">
            <a:avLst/>
          </a:prstGeom>
        </p:spPr>
        <p:txBody>
          <a:bodyPr vert="horz" lIns="91440" tIns="0" rIns="91440" bIns="45720" rtlCol="0" anchor="t">
            <a:normAutofit/>
          </a:bodyPr>
          <a:lstStyle>
            <a:lvl1pPr marL="0" indent="0" algn="l" defTabSz="914400" rtl="1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ar-SA" sz="1400" dirty="0"/>
              <a:t>جمعية التنمية الأهلية بالقارة</a:t>
            </a:r>
          </a:p>
          <a:p>
            <a:pPr algn="just">
              <a:lnSpc>
                <a:spcPct val="100000"/>
              </a:lnSpc>
            </a:pPr>
            <a:r>
              <a:rPr lang="en-US" sz="1400" dirty="0"/>
              <a:t>2025</a:t>
            </a:r>
            <a:endParaRPr lang="ar-SA" sz="1400" dirty="0"/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CC5996B-E53F-4C59-9133-580C56AE6C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153" y="1388776"/>
            <a:ext cx="3081450" cy="435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2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C016DB9-382A-44DD-8BD2-6CF432CAF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02" y="3467681"/>
            <a:ext cx="3972871" cy="223473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3D381C0-F2F4-4E31-B0A1-25348624D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185" y="3444464"/>
            <a:ext cx="2994557" cy="224591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8C5C115-94CF-424A-9AD0-DD565A9A8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85" y="1157680"/>
            <a:ext cx="2994557" cy="224591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96D410D-6B48-49C2-8D1E-D9A2422F1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006" y="1157680"/>
            <a:ext cx="2994557" cy="224591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44F374F-EBE9-4C39-B72A-C160BBA658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202" y="1147341"/>
            <a:ext cx="3992741" cy="2245917"/>
          </a:xfrm>
          <a:prstGeom prst="rect">
            <a:avLst/>
          </a:prstGeom>
        </p:spPr>
      </p:pic>
      <p:sp>
        <p:nvSpPr>
          <p:cNvPr id="11" name="عنوان فرعي 2">
            <a:extLst>
              <a:ext uri="{FF2B5EF4-FFF2-40B4-BE49-F238E27FC236}">
                <a16:creationId xmlns:a16="http://schemas.microsoft.com/office/drawing/2014/main" id="{AB716C81-CDC1-4197-B9D8-868BCF88B308}"/>
              </a:ext>
            </a:extLst>
          </p:cNvPr>
          <p:cNvSpPr txBox="1">
            <a:spLocks/>
          </p:cNvSpPr>
          <p:nvPr/>
        </p:nvSpPr>
        <p:spPr>
          <a:xfrm flipH="1">
            <a:off x="5683351" y="6065406"/>
            <a:ext cx="5357600" cy="1160213"/>
          </a:xfrm>
          <a:prstGeom prst="rect">
            <a:avLst/>
          </a:prstGeom>
        </p:spPr>
        <p:txBody>
          <a:bodyPr vert="horz" lIns="91440" tIns="0" rIns="91440" bIns="45720" rtlCol="0" anchor="t">
            <a:normAutofit/>
          </a:bodyPr>
          <a:lstStyle>
            <a:lvl1pPr marL="0" indent="0" algn="l" defTabSz="914400" rtl="1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ar-SA" sz="1400" dirty="0"/>
              <a:t>جمعية التنمية الأهلية بالقارة</a:t>
            </a:r>
          </a:p>
          <a:p>
            <a:pPr algn="just">
              <a:lnSpc>
                <a:spcPct val="100000"/>
              </a:lnSpc>
            </a:pPr>
            <a:r>
              <a:rPr lang="en-US" sz="1400" dirty="0"/>
              <a:t>2025</a:t>
            </a:r>
            <a:endParaRPr lang="ar-SA" sz="1400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5E837E8-3349-4815-A09A-130E49EF5A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6228" y="3454403"/>
            <a:ext cx="3011335" cy="225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77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gt.TF16401375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gt.TF16401375" id="{88C267F7-6748-4E8F-92B9-FDCF5D67106B}" vid="{56E2D7BD-A11A-4715-B839-AB854459E2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{B1CE59B6-E9F5-4A0A-98DC-707E5EF69D55}tf16401375_win32</Template>
  <TotalTime>89</TotalTime>
  <Words>188</Words>
  <Application>Microsoft Office PowerPoint</Application>
  <PresentationFormat>شاشة عريضة</PresentationFormat>
  <Paragraphs>22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Arial</vt:lpstr>
      <vt:lpstr>MS Shell Dlg 2</vt:lpstr>
      <vt:lpstr>Wingdings</vt:lpstr>
      <vt:lpstr>Wingdings 3</vt:lpstr>
      <vt:lpstr>tgt.TF16401375</vt:lpstr>
      <vt:lpstr>بهجة العيد</vt:lpstr>
      <vt:lpstr>عرض تقديمي في PowerPoint</vt:lpstr>
      <vt:lpstr>حفل عيد الفطر المبارك لجمعية التنمية الأهلية بالقارة 1446/10/4هـ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بهجة العيد</dc:title>
  <dc:creator>JAVA</dc:creator>
  <cp:lastModifiedBy>JAVA</cp:lastModifiedBy>
  <cp:revision>8</cp:revision>
  <dcterms:created xsi:type="dcterms:W3CDTF">2025-04-06T07:00:11Z</dcterms:created>
  <dcterms:modified xsi:type="dcterms:W3CDTF">2025-04-06T08:30:04Z</dcterms:modified>
</cp:coreProperties>
</file>