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BABDC-171B-431D-9131-CC8A71E92DAE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A2C76ABE-A738-42C0-90DD-37ECE1729FB3}">
      <dgm:prSet phldrT="[نص]" phldr="1" custT="1"/>
      <dgm:spPr/>
      <dgm:t>
        <a:bodyPr/>
        <a:lstStyle/>
        <a:p>
          <a:pPr rtl="1"/>
          <a:endParaRPr lang="ar-SA" sz="2400" dirty="0"/>
        </a:p>
      </dgm:t>
    </dgm:pt>
    <dgm:pt modelId="{191B4A9D-2150-467C-8BFC-A761790A2A9A}" type="parTrans" cxnId="{BDB1BEA4-B0E5-4EEA-AC83-BF31B48B7C5B}">
      <dgm:prSet/>
      <dgm:spPr/>
      <dgm:t>
        <a:bodyPr/>
        <a:lstStyle/>
        <a:p>
          <a:pPr rtl="1"/>
          <a:endParaRPr lang="ar-SA"/>
        </a:p>
      </dgm:t>
    </dgm:pt>
    <dgm:pt modelId="{3D6EBB65-1EC3-4EAB-8279-4D26CFA0E7B1}" type="sibTrans" cxnId="{BDB1BEA4-B0E5-4EEA-AC83-BF31B48B7C5B}">
      <dgm:prSet/>
      <dgm:spPr/>
      <dgm:t>
        <a:bodyPr/>
        <a:lstStyle/>
        <a:p>
          <a:pPr rtl="1"/>
          <a:endParaRPr lang="ar-SA"/>
        </a:p>
      </dgm:t>
    </dgm:pt>
    <dgm:pt modelId="{0F3038BB-2294-4E64-BFC7-B97141A7C666}">
      <dgm:prSet phldrT="[نص]" phldr="1" custT="1"/>
      <dgm:spPr/>
      <dgm:t>
        <a:bodyPr/>
        <a:lstStyle/>
        <a:p>
          <a:pPr rtl="1"/>
          <a:endParaRPr lang="ar-SA" sz="2400" dirty="0"/>
        </a:p>
      </dgm:t>
    </dgm:pt>
    <dgm:pt modelId="{7B0959B4-A86F-4195-BD48-17F4B9A7C73E}" type="parTrans" cxnId="{F4310008-4D5A-4968-8443-6477A3D98E33}">
      <dgm:prSet/>
      <dgm:spPr/>
      <dgm:t>
        <a:bodyPr/>
        <a:lstStyle/>
        <a:p>
          <a:pPr rtl="1"/>
          <a:endParaRPr lang="ar-SA"/>
        </a:p>
      </dgm:t>
    </dgm:pt>
    <dgm:pt modelId="{0F4DCFBA-92F3-4C38-B3AF-F12808EF1376}" type="sibTrans" cxnId="{F4310008-4D5A-4968-8443-6477A3D98E33}">
      <dgm:prSet/>
      <dgm:spPr/>
      <dgm:t>
        <a:bodyPr/>
        <a:lstStyle/>
        <a:p>
          <a:pPr rtl="1"/>
          <a:endParaRPr lang="ar-SA"/>
        </a:p>
      </dgm:t>
    </dgm:pt>
    <dgm:pt modelId="{2C85571C-A06A-458B-A117-F22DF76DFFC9}">
      <dgm:prSet phldrT="[نص]" custT="1"/>
      <dgm:spPr/>
      <dgm:t>
        <a:bodyPr/>
        <a:lstStyle/>
        <a:p>
          <a:pPr rtl="1"/>
          <a:r>
            <a:rPr lang="ar-SA" sz="2400" dirty="0"/>
            <a:t>يوم الأربعاء</a:t>
          </a:r>
        </a:p>
      </dgm:t>
    </dgm:pt>
    <dgm:pt modelId="{948833EB-5865-40CD-8724-121843B2E0B4}" type="parTrans" cxnId="{AAE1A855-6DBA-426E-A69E-AABB20901BE1}">
      <dgm:prSet/>
      <dgm:spPr/>
      <dgm:t>
        <a:bodyPr/>
        <a:lstStyle/>
        <a:p>
          <a:pPr rtl="1"/>
          <a:endParaRPr lang="ar-SA"/>
        </a:p>
      </dgm:t>
    </dgm:pt>
    <dgm:pt modelId="{4E544E0B-A869-4122-9910-63A8B7BF6720}" type="sibTrans" cxnId="{AAE1A855-6DBA-426E-A69E-AABB20901BE1}">
      <dgm:prSet/>
      <dgm:spPr/>
      <dgm:t>
        <a:bodyPr/>
        <a:lstStyle/>
        <a:p>
          <a:pPr rtl="1"/>
          <a:endParaRPr lang="ar-SA"/>
        </a:p>
      </dgm:t>
    </dgm:pt>
    <dgm:pt modelId="{FED41B7C-DE2F-4DA2-8C67-D2812318D42A}">
      <dgm:prSet phldrT="[نص]" phldr="1" custT="1"/>
      <dgm:spPr/>
      <dgm:t>
        <a:bodyPr/>
        <a:lstStyle/>
        <a:p>
          <a:pPr rtl="1"/>
          <a:endParaRPr lang="ar-SA" sz="2400" dirty="0"/>
        </a:p>
      </dgm:t>
    </dgm:pt>
    <dgm:pt modelId="{F8BC902C-E709-4225-9605-A55EAAAC074E}" type="parTrans" cxnId="{74FA3377-EE57-475A-A51C-E1AB71B6F7C2}">
      <dgm:prSet/>
      <dgm:spPr/>
      <dgm:t>
        <a:bodyPr/>
        <a:lstStyle/>
        <a:p>
          <a:pPr rtl="1"/>
          <a:endParaRPr lang="ar-SA"/>
        </a:p>
      </dgm:t>
    </dgm:pt>
    <dgm:pt modelId="{D8618770-E3F5-4D89-ABF3-571721A18C92}" type="sibTrans" cxnId="{74FA3377-EE57-475A-A51C-E1AB71B6F7C2}">
      <dgm:prSet/>
      <dgm:spPr/>
      <dgm:t>
        <a:bodyPr/>
        <a:lstStyle/>
        <a:p>
          <a:pPr rtl="1"/>
          <a:endParaRPr lang="ar-SA"/>
        </a:p>
      </dgm:t>
    </dgm:pt>
    <dgm:pt modelId="{D3F307C1-4117-4A8A-B762-C0C3F26F5B46}">
      <dgm:prSet phldrT="[نص]" custT="1"/>
      <dgm:spPr/>
      <dgm:t>
        <a:bodyPr/>
        <a:lstStyle/>
        <a:p>
          <a:pPr rtl="1"/>
          <a:r>
            <a:rPr lang="ar-SA" sz="2400" dirty="0"/>
            <a:t>9 ذو القعدة 1446 هـ</a:t>
          </a:r>
        </a:p>
      </dgm:t>
    </dgm:pt>
    <dgm:pt modelId="{5DB7E6C3-F0F9-4839-AC08-CDC816336508}" type="parTrans" cxnId="{075F3444-5328-4034-B831-3F119F6E6797}">
      <dgm:prSet/>
      <dgm:spPr/>
      <dgm:t>
        <a:bodyPr/>
        <a:lstStyle/>
        <a:p>
          <a:pPr rtl="1"/>
          <a:endParaRPr lang="ar-SA"/>
        </a:p>
      </dgm:t>
    </dgm:pt>
    <dgm:pt modelId="{C3D4C8CE-E711-4A87-B07C-B24698A24F3B}" type="sibTrans" cxnId="{075F3444-5328-4034-B831-3F119F6E6797}">
      <dgm:prSet/>
      <dgm:spPr/>
      <dgm:t>
        <a:bodyPr/>
        <a:lstStyle/>
        <a:p>
          <a:pPr rtl="1"/>
          <a:endParaRPr lang="ar-SA"/>
        </a:p>
      </dgm:t>
    </dgm:pt>
    <dgm:pt modelId="{19CE39FA-C7A9-46C6-80EA-41DBDDA31100}">
      <dgm:prSet phldrT="[نص]" custT="1"/>
      <dgm:spPr/>
      <dgm:t>
        <a:bodyPr/>
        <a:lstStyle/>
        <a:p>
          <a:pPr rtl="1"/>
          <a:r>
            <a:rPr lang="ar-SA" sz="2400" dirty="0"/>
            <a:t>7 مايو 2025 م</a:t>
          </a:r>
        </a:p>
      </dgm:t>
    </dgm:pt>
    <dgm:pt modelId="{59967CAE-B0D0-46ED-B54C-4E40F9749821}" type="parTrans" cxnId="{8DE94C4C-4C5A-4F7D-8232-D4C5D6D7622E}">
      <dgm:prSet/>
      <dgm:spPr/>
      <dgm:t>
        <a:bodyPr/>
        <a:lstStyle/>
        <a:p>
          <a:pPr rtl="1"/>
          <a:endParaRPr lang="ar-SA"/>
        </a:p>
      </dgm:t>
    </dgm:pt>
    <dgm:pt modelId="{D4584989-5C94-4E32-99D5-66627F9EA0B7}" type="sibTrans" cxnId="{8DE94C4C-4C5A-4F7D-8232-D4C5D6D7622E}">
      <dgm:prSet/>
      <dgm:spPr/>
      <dgm:t>
        <a:bodyPr/>
        <a:lstStyle/>
        <a:p>
          <a:pPr rtl="1"/>
          <a:endParaRPr lang="ar-SA"/>
        </a:p>
      </dgm:t>
    </dgm:pt>
    <dgm:pt modelId="{FBDB9B99-6E6B-4D17-8936-921D12C7F78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738CDE2-B6DB-4EE0-92B6-5797D138BB72}" type="parTrans" cxnId="{58A053FB-C9D0-4B3C-A3BC-5DF5C1F54229}">
      <dgm:prSet/>
      <dgm:spPr/>
      <dgm:t>
        <a:bodyPr/>
        <a:lstStyle/>
        <a:p>
          <a:pPr rtl="1"/>
          <a:endParaRPr lang="ar-SA"/>
        </a:p>
      </dgm:t>
    </dgm:pt>
    <dgm:pt modelId="{CD5EB860-22B1-4BAF-AA7D-E822D316E340}" type="sibTrans" cxnId="{58A053FB-C9D0-4B3C-A3BC-5DF5C1F54229}">
      <dgm:prSet/>
      <dgm:spPr/>
      <dgm:t>
        <a:bodyPr/>
        <a:lstStyle/>
        <a:p>
          <a:pPr rtl="1"/>
          <a:endParaRPr lang="ar-SA"/>
        </a:p>
      </dgm:t>
    </dgm:pt>
    <dgm:pt modelId="{CF269168-9DDE-425E-AE63-7EF03ACB0C26}">
      <dgm:prSet phldrT="[نص]" custT="1"/>
      <dgm:spPr/>
      <dgm:t>
        <a:bodyPr/>
        <a:lstStyle/>
        <a:p>
          <a:pPr rtl="1"/>
          <a:r>
            <a:rPr lang="ar-SA" sz="2400" dirty="0"/>
            <a:t>عدد المستفيدين : 40</a:t>
          </a:r>
        </a:p>
      </dgm:t>
    </dgm:pt>
    <dgm:pt modelId="{452171AE-74C9-4DD7-8917-950E292A9EC8}" type="parTrans" cxnId="{FBFDB113-141A-4A14-A8A6-A59DCB219CC5}">
      <dgm:prSet/>
      <dgm:spPr/>
      <dgm:t>
        <a:bodyPr/>
        <a:lstStyle/>
        <a:p>
          <a:pPr rtl="1"/>
          <a:endParaRPr lang="ar-SA"/>
        </a:p>
      </dgm:t>
    </dgm:pt>
    <dgm:pt modelId="{93AD39D2-1282-4AC0-B209-51249A8916FB}" type="sibTrans" cxnId="{FBFDB113-141A-4A14-A8A6-A59DCB219CC5}">
      <dgm:prSet/>
      <dgm:spPr/>
      <dgm:t>
        <a:bodyPr/>
        <a:lstStyle/>
        <a:p>
          <a:pPr rtl="1"/>
          <a:endParaRPr lang="ar-SA"/>
        </a:p>
      </dgm:t>
    </dgm:pt>
    <dgm:pt modelId="{F97EF528-F353-4099-AC07-05BA5FA36058}">
      <dgm:prSet phldrT="[نص]"/>
      <dgm:spPr/>
      <dgm:t>
        <a:bodyPr/>
        <a:lstStyle/>
        <a:p>
          <a:pPr rtl="1"/>
          <a:endParaRPr lang="ar-SA" dirty="0"/>
        </a:p>
      </dgm:t>
    </dgm:pt>
    <dgm:pt modelId="{FDB9AD23-EE5A-41FB-BE1A-D9393096E812}" type="parTrans" cxnId="{C1C8CBCD-48C3-4788-A9EC-7B334646411E}">
      <dgm:prSet/>
      <dgm:spPr/>
      <dgm:t>
        <a:bodyPr/>
        <a:lstStyle/>
        <a:p>
          <a:pPr rtl="1"/>
          <a:endParaRPr lang="ar-SA"/>
        </a:p>
      </dgm:t>
    </dgm:pt>
    <dgm:pt modelId="{19324EB8-8F0F-47E5-8A91-9BC081A3689D}" type="sibTrans" cxnId="{C1C8CBCD-48C3-4788-A9EC-7B334646411E}">
      <dgm:prSet/>
      <dgm:spPr/>
      <dgm:t>
        <a:bodyPr/>
        <a:lstStyle/>
        <a:p>
          <a:pPr rtl="1"/>
          <a:endParaRPr lang="ar-SA"/>
        </a:p>
      </dgm:t>
    </dgm:pt>
    <dgm:pt modelId="{49F2EA26-965C-4DD4-9AE7-71C9482F735E}">
      <dgm:prSet custT="1"/>
      <dgm:spPr/>
      <dgm:t>
        <a:bodyPr/>
        <a:lstStyle/>
        <a:p>
          <a:pPr rtl="1"/>
          <a:r>
            <a:rPr lang="ar-SA" sz="2400" dirty="0"/>
            <a:t>مكان التنفيذ : مدرسة الجبيل الابتدائية وبرنامج التربية الفكرية .</a:t>
          </a:r>
        </a:p>
      </dgm:t>
    </dgm:pt>
    <dgm:pt modelId="{1B9F3946-2A9A-47BE-8878-046866662935}" type="parTrans" cxnId="{D94F455F-19D8-4BBC-8E6C-DE666F4D770C}">
      <dgm:prSet/>
      <dgm:spPr/>
      <dgm:t>
        <a:bodyPr/>
        <a:lstStyle/>
        <a:p>
          <a:pPr rtl="1"/>
          <a:endParaRPr lang="ar-SA"/>
        </a:p>
      </dgm:t>
    </dgm:pt>
    <dgm:pt modelId="{D0D14E0E-93AF-4D3D-80E6-93E5C7383424}" type="sibTrans" cxnId="{D94F455F-19D8-4BBC-8E6C-DE666F4D770C}">
      <dgm:prSet/>
      <dgm:spPr/>
      <dgm:t>
        <a:bodyPr/>
        <a:lstStyle/>
        <a:p>
          <a:pPr rtl="1"/>
          <a:endParaRPr lang="ar-SA"/>
        </a:p>
      </dgm:t>
    </dgm:pt>
    <dgm:pt modelId="{27D9037D-029D-4BF8-8395-90B58EA38CAF}" type="pres">
      <dgm:prSet presAssocID="{0A2BABDC-171B-431D-9131-CC8A71E92DAE}" presName="linearFlow" presStyleCnt="0">
        <dgm:presLayoutVars>
          <dgm:dir/>
          <dgm:animLvl val="lvl"/>
          <dgm:resizeHandles val="exact"/>
        </dgm:presLayoutVars>
      </dgm:prSet>
      <dgm:spPr/>
    </dgm:pt>
    <dgm:pt modelId="{46F93344-1B7C-4398-A7D9-7305752D7C22}" type="pres">
      <dgm:prSet presAssocID="{A2C76ABE-A738-42C0-90DD-37ECE1729FB3}" presName="composite" presStyleCnt="0"/>
      <dgm:spPr/>
    </dgm:pt>
    <dgm:pt modelId="{F387E00F-279D-4870-80BC-933D3DC0D31D}" type="pres">
      <dgm:prSet presAssocID="{A2C76ABE-A738-42C0-90DD-37ECE1729FB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9F77F60-B3A6-4492-8D38-328D90A2EE91}" type="pres">
      <dgm:prSet presAssocID="{A2C76ABE-A738-42C0-90DD-37ECE1729FB3}" presName="descendantText" presStyleLbl="alignAcc1" presStyleIdx="0" presStyleCnt="4" custLinFactY="-81465" custLinFactNeighborX="2666" custLinFactNeighborY="-100000">
        <dgm:presLayoutVars>
          <dgm:bulletEnabled val="1"/>
        </dgm:presLayoutVars>
      </dgm:prSet>
      <dgm:spPr/>
    </dgm:pt>
    <dgm:pt modelId="{02B22615-9617-4981-B1B3-04F0F2C664DF}" type="pres">
      <dgm:prSet presAssocID="{3D6EBB65-1EC3-4EAB-8279-4D26CFA0E7B1}" presName="sp" presStyleCnt="0"/>
      <dgm:spPr/>
    </dgm:pt>
    <dgm:pt modelId="{E1E8085E-9C31-4CCC-95FF-D754BE635E55}" type="pres">
      <dgm:prSet presAssocID="{FED41B7C-DE2F-4DA2-8C67-D2812318D42A}" presName="composite" presStyleCnt="0"/>
      <dgm:spPr/>
    </dgm:pt>
    <dgm:pt modelId="{74011EB2-5383-476C-934F-9F296B72D328}" type="pres">
      <dgm:prSet presAssocID="{FED41B7C-DE2F-4DA2-8C67-D2812318D42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227CDE2-642F-48D2-A3F0-F1943ADF0C3C}" type="pres">
      <dgm:prSet presAssocID="{FED41B7C-DE2F-4DA2-8C67-D2812318D42A}" presName="descendantText" presStyleLbl="alignAcc1" presStyleIdx="1" presStyleCnt="4">
        <dgm:presLayoutVars>
          <dgm:bulletEnabled val="1"/>
        </dgm:presLayoutVars>
      </dgm:prSet>
      <dgm:spPr/>
    </dgm:pt>
    <dgm:pt modelId="{B817B964-FFEA-4654-8B90-CABC87C60EBF}" type="pres">
      <dgm:prSet presAssocID="{D8618770-E3F5-4D89-ABF3-571721A18C92}" presName="sp" presStyleCnt="0"/>
      <dgm:spPr/>
    </dgm:pt>
    <dgm:pt modelId="{756036D6-2DE3-4E23-80BB-E3B88EBA0F4E}" type="pres">
      <dgm:prSet presAssocID="{FBDB9B99-6E6B-4D17-8936-921D12C7F78B}" presName="composite" presStyleCnt="0"/>
      <dgm:spPr/>
    </dgm:pt>
    <dgm:pt modelId="{D3CD7861-DA0B-4D0B-A6A0-D8937864F2E2}" type="pres">
      <dgm:prSet presAssocID="{FBDB9B99-6E6B-4D17-8936-921D12C7F78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C582EC9-2F6C-4619-9124-6C091B34862F}" type="pres">
      <dgm:prSet presAssocID="{FBDB9B99-6E6B-4D17-8936-921D12C7F78B}" presName="descendantText" presStyleLbl="alignAcc1" presStyleIdx="2" presStyleCnt="4">
        <dgm:presLayoutVars>
          <dgm:bulletEnabled val="1"/>
        </dgm:presLayoutVars>
      </dgm:prSet>
      <dgm:spPr/>
    </dgm:pt>
    <dgm:pt modelId="{707D3D8F-63FC-4C61-B33E-8E2EC31BE28B}" type="pres">
      <dgm:prSet presAssocID="{CD5EB860-22B1-4BAF-AA7D-E822D316E340}" presName="sp" presStyleCnt="0"/>
      <dgm:spPr/>
    </dgm:pt>
    <dgm:pt modelId="{0480475D-A2F9-42B0-B872-87D1A73F92EF}" type="pres">
      <dgm:prSet presAssocID="{F97EF528-F353-4099-AC07-05BA5FA36058}" presName="composite" presStyleCnt="0"/>
      <dgm:spPr/>
    </dgm:pt>
    <dgm:pt modelId="{1283B3D7-731F-482E-9E60-B7D258C6EE07}" type="pres">
      <dgm:prSet presAssocID="{F97EF528-F353-4099-AC07-05BA5FA3605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3F419E1-E9E7-48D9-8D5D-B258554896C5}" type="pres">
      <dgm:prSet presAssocID="{F97EF528-F353-4099-AC07-05BA5FA3605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4310008-4D5A-4968-8443-6477A3D98E33}" srcId="{A2C76ABE-A738-42C0-90DD-37ECE1729FB3}" destId="{0F3038BB-2294-4E64-BFC7-B97141A7C666}" srcOrd="0" destOrd="0" parTransId="{7B0959B4-A86F-4195-BD48-17F4B9A7C73E}" sibTransId="{0F4DCFBA-92F3-4C38-B3AF-F12808EF1376}"/>
    <dgm:cxn modelId="{FBFDB113-141A-4A14-A8A6-A59DCB219CC5}" srcId="{FBDB9B99-6E6B-4D17-8936-921D12C7F78B}" destId="{CF269168-9DDE-425E-AE63-7EF03ACB0C26}" srcOrd="0" destOrd="0" parTransId="{452171AE-74C9-4DD7-8917-950E292A9EC8}" sibTransId="{93AD39D2-1282-4AC0-B209-51249A8916FB}"/>
    <dgm:cxn modelId="{4DF97118-71DF-4759-954A-EE7A0D79EC62}" type="presOf" srcId="{FBDB9B99-6E6B-4D17-8936-921D12C7F78B}" destId="{D3CD7861-DA0B-4D0B-A6A0-D8937864F2E2}" srcOrd="0" destOrd="0" presId="urn:microsoft.com/office/officeart/2005/8/layout/chevron2"/>
    <dgm:cxn modelId="{5B527A40-6A44-4198-85C0-B702287A8839}" type="presOf" srcId="{FED41B7C-DE2F-4DA2-8C67-D2812318D42A}" destId="{74011EB2-5383-476C-934F-9F296B72D328}" srcOrd="0" destOrd="0" presId="urn:microsoft.com/office/officeart/2005/8/layout/chevron2"/>
    <dgm:cxn modelId="{D94F455F-19D8-4BBC-8E6C-DE666F4D770C}" srcId="{F97EF528-F353-4099-AC07-05BA5FA36058}" destId="{49F2EA26-965C-4DD4-9AE7-71C9482F735E}" srcOrd="0" destOrd="0" parTransId="{1B9F3946-2A9A-47BE-8878-046866662935}" sibTransId="{D0D14E0E-93AF-4D3D-80E6-93E5C7383424}"/>
    <dgm:cxn modelId="{075F3444-5328-4034-B831-3F119F6E6797}" srcId="{FED41B7C-DE2F-4DA2-8C67-D2812318D42A}" destId="{D3F307C1-4117-4A8A-B762-C0C3F26F5B46}" srcOrd="0" destOrd="0" parTransId="{5DB7E6C3-F0F9-4839-AC08-CDC816336508}" sibTransId="{C3D4C8CE-E711-4A87-B07C-B24698A24F3B}"/>
    <dgm:cxn modelId="{8DE94C4C-4C5A-4F7D-8232-D4C5D6D7622E}" srcId="{FED41B7C-DE2F-4DA2-8C67-D2812318D42A}" destId="{19CE39FA-C7A9-46C6-80EA-41DBDDA31100}" srcOrd="1" destOrd="0" parTransId="{59967CAE-B0D0-46ED-B54C-4E40F9749821}" sibTransId="{D4584989-5C94-4E32-99D5-66627F9EA0B7}"/>
    <dgm:cxn modelId="{AAE1A855-6DBA-426E-A69E-AABB20901BE1}" srcId="{A2C76ABE-A738-42C0-90DD-37ECE1729FB3}" destId="{2C85571C-A06A-458B-A117-F22DF76DFFC9}" srcOrd="1" destOrd="0" parTransId="{948833EB-5865-40CD-8724-121843B2E0B4}" sibTransId="{4E544E0B-A869-4122-9910-63A8B7BF6720}"/>
    <dgm:cxn modelId="{E1258E76-30DF-487F-A2B4-DE509B637996}" type="presOf" srcId="{D3F307C1-4117-4A8A-B762-C0C3F26F5B46}" destId="{0227CDE2-642F-48D2-A3F0-F1943ADF0C3C}" srcOrd="0" destOrd="0" presId="urn:microsoft.com/office/officeart/2005/8/layout/chevron2"/>
    <dgm:cxn modelId="{74FA3377-EE57-475A-A51C-E1AB71B6F7C2}" srcId="{0A2BABDC-171B-431D-9131-CC8A71E92DAE}" destId="{FED41B7C-DE2F-4DA2-8C67-D2812318D42A}" srcOrd="1" destOrd="0" parTransId="{F8BC902C-E709-4225-9605-A55EAAAC074E}" sibTransId="{D8618770-E3F5-4D89-ABF3-571721A18C92}"/>
    <dgm:cxn modelId="{4C888887-F580-4418-BA9C-15236E70662B}" type="presOf" srcId="{19CE39FA-C7A9-46C6-80EA-41DBDDA31100}" destId="{0227CDE2-642F-48D2-A3F0-F1943ADF0C3C}" srcOrd="0" destOrd="1" presId="urn:microsoft.com/office/officeart/2005/8/layout/chevron2"/>
    <dgm:cxn modelId="{29415093-F7E4-485C-9EE8-4B5C89139521}" type="presOf" srcId="{0F3038BB-2294-4E64-BFC7-B97141A7C666}" destId="{F9F77F60-B3A6-4492-8D38-328D90A2EE91}" srcOrd="0" destOrd="0" presId="urn:microsoft.com/office/officeart/2005/8/layout/chevron2"/>
    <dgm:cxn modelId="{91F0C9A2-2867-4846-A487-11766474CB6A}" type="presOf" srcId="{A2C76ABE-A738-42C0-90DD-37ECE1729FB3}" destId="{F387E00F-279D-4870-80BC-933D3DC0D31D}" srcOrd="0" destOrd="0" presId="urn:microsoft.com/office/officeart/2005/8/layout/chevron2"/>
    <dgm:cxn modelId="{BDB1BEA4-B0E5-4EEA-AC83-BF31B48B7C5B}" srcId="{0A2BABDC-171B-431D-9131-CC8A71E92DAE}" destId="{A2C76ABE-A738-42C0-90DD-37ECE1729FB3}" srcOrd="0" destOrd="0" parTransId="{191B4A9D-2150-467C-8BFC-A761790A2A9A}" sibTransId="{3D6EBB65-1EC3-4EAB-8279-4D26CFA0E7B1}"/>
    <dgm:cxn modelId="{C1C8CBCD-48C3-4788-A9EC-7B334646411E}" srcId="{0A2BABDC-171B-431D-9131-CC8A71E92DAE}" destId="{F97EF528-F353-4099-AC07-05BA5FA36058}" srcOrd="3" destOrd="0" parTransId="{FDB9AD23-EE5A-41FB-BE1A-D9393096E812}" sibTransId="{19324EB8-8F0F-47E5-8A91-9BC081A3689D}"/>
    <dgm:cxn modelId="{4DBACCDD-2CBE-49AB-ADBF-63C0757DBDBD}" type="presOf" srcId="{2C85571C-A06A-458B-A117-F22DF76DFFC9}" destId="{F9F77F60-B3A6-4492-8D38-328D90A2EE91}" srcOrd="0" destOrd="1" presId="urn:microsoft.com/office/officeart/2005/8/layout/chevron2"/>
    <dgm:cxn modelId="{464C4DED-7198-4379-B42B-54B230D46762}" type="presOf" srcId="{49F2EA26-965C-4DD4-9AE7-71C9482F735E}" destId="{03F419E1-E9E7-48D9-8D5D-B258554896C5}" srcOrd="0" destOrd="0" presId="urn:microsoft.com/office/officeart/2005/8/layout/chevron2"/>
    <dgm:cxn modelId="{C799CCED-3C47-4391-B0C7-9BC7B3EB188B}" type="presOf" srcId="{CF269168-9DDE-425E-AE63-7EF03ACB0C26}" destId="{FC582EC9-2F6C-4619-9124-6C091B34862F}" srcOrd="0" destOrd="0" presId="urn:microsoft.com/office/officeart/2005/8/layout/chevron2"/>
    <dgm:cxn modelId="{55DC3CEE-557B-4DEF-BA92-D639616DA073}" type="presOf" srcId="{F97EF528-F353-4099-AC07-05BA5FA36058}" destId="{1283B3D7-731F-482E-9E60-B7D258C6EE07}" srcOrd="0" destOrd="0" presId="urn:microsoft.com/office/officeart/2005/8/layout/chevron2"/>
    <dgm:cxn modelId="{F28709EF-A947-47EF-A037-D71B89ED2D3E}" type="presOf" srcId="{0A2BABDC-171B-431D-9131-CC8A71E92DAE}" destId="{27D9037D-029D-4BF8-8395-90B58EA38CAF}" srcOrd="0" destOrd="0" presId="urn:microsoft.com/office/officeart/2005/8/layout/chevron2"/>
    <dgm:cxn modelId="{58A053FB-C9D0-4B3C-A3BC-5DF5C1F54229}" srcId="{0A2BABDC-171B-431D-9131-CC8A71E92DAE}" destId="{FBDB9B99-6E6B-4D17-8936-921D12C7F78B}" srcOrd="2" destOrd="0" parTransId="{2738CDE2-B6DB-4EE0-92B6-5797D138BB72}" sibTransId="{CD5EB860-22B1-4BAF-AA7D-E822D316E340}"/>
    <dgm:cxn modelId="{1A8280E1-9D69-4C68-B464-98319B06C0BF}" type="presParOf" srcId="{27D9037D-029D-4BF8-8395-90B58EA38CAF}" destId="{46F93344-1B7C-4398-A7D9-7305752D7C22}" srcOrd="0" destOrd="0" presId="urn:microsoft.com/office/officeart/2005/8/layout/chevron2"/>
    <dgm:cxn modelId="{4DF4775A-8E76-4FAF-A125-E7551170185A}" type="presParOf" srcId="{46F93344-1B7C-4398-A7D9-7305752D7C22}" destId="{F387E00F-279D-4870-80BC-933D3DC0D31D}" srcOrd="0" destOrd="0" presId="urn:microsoft.com/office/officeart/2005/8/layout/chevron2"/>
    <dgm:cxn modelId="{672E2C8D-5FFD-488A-922E-BAC4B9835653}" type="presParOf" srcId="{46F93344-1B7C-4398-A7D9-7305752D7C22}" destId="{F9F77F60-B3A6-4492-8D38-328D90A2EE91}" srcOrd="1" destOrd="0" presId="urn:microsoft.com/office/officeart/2005/8/layout/chevron2"/>
    <dgm:cxn modelId="{C9288973-8C3C-472D-AB60-97EB0A0764EF}" type="presParOf" srcId="{27D9037D-029D-4BF8-8395-90B58EA38CAF}" destId="{02B22615-9617-4981-B1B3-04F0F2C664DF}" srcOrd="1" destOrd="0" presId="urn:microsoft.com/office/officeart/2005/8/layout/chevron2"/>
    <dgm:cxn modelId="{20BBA6DA-F8FE-48E1-8225-6C9B35D7A078}" type="presParOf" srcId="{27D9037D-029D-4BF8-8395-90B58EA38CAF}" destId="{E1E8085E-9C31-4CCC-95FF-D754BE635E55}" srcOrd="2" destOrd="0" presId="urn:microsoft.com/office/officeart/2005/8/layout/chevron2"/>
    <dgm:cxn modelId="{19CC9B29-C76B-457E-9769-CE337A6CF7ED}" type="presParOf" srcId="{E1E8085E-9C31-4CCC-95FF-D754BE635E55}" destId="{74011EB2-5383-476C-934F-9F296B72D328}" srcOrd="0" destOrd="0" presId="urn:microsoft.com/office/officeart/2005/8/layout/chevron2"/>
    <dgm:cxn modelId="{070BEC98-8459-42FD-992B-A1359D4B052B}" type="presParOf" srcId="{E1E8085E-9C31-4CCC-95FF-D754BE635E55}" destId="{0227CDE2-642F-48D2-A3F0-F1943ADF0C3C}" srcOrd="1" destOrd="0" presId="urn:microsoft.com/office/officeart/2005/8/layout/chevron2"/>
    <dgm:cxn modelId="{D0FCD483-2D2F-4EE7-90ED-7A538FBF337D}" type="presParOf" srcId="{27D9037D-029D-4BF8-8395-90B58EA38CAF}" destId="{B817B964-FFEA-4654-8B90-CABC87C60EBF}" srcOrd="3" destOrd="0" presId="urn:microsoft.com/office/officeart/2005/8/layout/chevron2"/>
    <dgm:cxn modelId="{68AA9132-7EDF-40BF-B7CB-F31E64E93EAB}" type="presParOf" srcId="{27D9037D-029D-4BF8-8395-90B58EA38CAF}" destId="{756036D6-2DE3-4E23-80BB-E3B88EBA0F4E}" srcOrd="4" destOrd="0" presId="urn:microsoft.com/office/officeart/2005/8/layout/chevron2"/>
    <dgm:cxn modelId="{7D4D2325-DF85-409F-A4C3-78454732B65A}" type="presParOf" srcId="{756036D6-2DE3-4E23-80BB-E3B88EBA0F4E}" destId="{D3CD7861-DA0B-4D0B-A6A0-D8937864F2E2}" srcOrd="0" destOrd="0" presId="urn:microsoft.com/office/officeart/2005/8/layout/chevron2"/>
    <dgm:cxn modelId="{0C49DF22-B6F5-4A5B-AF49-065C3C33D058}" type="presParOf" srcId="{756036D6-2DE3-4E23-80BB-E3B88EBA0F4E}" destId="{FC582EC9-2F6C-4619-9124-6C091B34862F}" srcOrd="1" destOrd="0" presId="urn:microsoft.com/office/officeart/2005/8/layout/chevron2"/>
    <dgm:cxn modelId="{9C93F958-95D5-42E7-8FCA-36857E8152E7}" type="presParOf" srcId="{27D9037D-029D-4BF8-8395-90B58EA38CAF}" destId="{707D3D8F-63FC-4C61-B33E-8E2EC31BE28B}" srcOrd="5" destOrd="0" presId="urn:microsoft.com/office/officeart/2005/8/layout/chevron2"/>
    <dgm:cxn modelId="{51EC343C-AB67-4843-A798-9933E6DBAF6C}" type="presParOf" srcId="{27D9037D-029D-4BF8-8395-90B58EA38CAF}" destId="{0480475D-A2F9-42B0-B872-87D1A73F92EF}" srcOrd="6" destOrd="0" presId="urn:microsoft.com/office/officeart/2005/8/layout/chevron2"/>
    <dgm:cxn modelId="{5D71C4E0-6718-444F-A822-06CFA7FD0E8C}" type="presParOf" srcId="{0480475D-A2F9-42B0-B872-87D1A73F92EF}" destId="{1283B3D7-731F-482E-9E60-B7D258C6EE07}" srcOrd="0" destOrd="0" presId="urn:microsoft.com/office/officeart/2005/8/layout/chevron2"/>
    <dgm:cxn modelId="{2D907786-7CEA-46B5-B819-B11B059A2B0B}" type="presParOf" srcId="{0480475D-A2F9-42B0-B872-87D1A73F92EF}" destId="{03F419E1-E9E7-48D9-8D5D-B258554896C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7E00F-279D-4870-80BC-933D3DC0D31D}">
      <dsp:nvSpPr>
        <dsp:cNvPr id="0" name=""/>
        <dsp:cNvSpPr/>
      </dsp:nvSpPr>
      <dsp:spPr>
        <a:xfrm rot="5400000">
          <a:off x="-166425" y="169112"/>
          <a:ext cx="1109500" cy="77665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 dirty="0"/>
        </a:p>
      </dsp:txBody>
      <dsp:txXfrm rot="-5400000">
        <a:off x="0" y="391012"/>
        <a:ext cx="776650" cy="332850"/>
      </dsp:txXfrm>
    </dsp:sp>
    <dsp:sp modelId="{F9F77F60-B3A6-4492-8D38-328D90A2EE91}">
      <dsp:nvSpPr>
        <dsp:cNvPr id="0" name=""/>
        <dsp:cNvSpPr/>
      </dsp:nvSpPr>
      <dsp:spPr>
        <a:xfrm rot="5400000">
          <a:off x="3925844" y="-3149193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يوم الأربعاء</a:t>
          </a:r>
        </a:p>
      </dsp:txBody>
      <dsp:txXfrm rot="-5400000">
        <a:off x="776651" y="35205"/>
        <a:ext cx="6984357" cy="650765"/>
      </dsp:txXfrm>
    </dsp:sp>
    <dsp:sp modelId="{74011EB2-5383-476C-934F-9F296B72D328}">
      <dsp:nvSpPr>
        <dsp:cNvPr id="0" name=""/>
        <dsp:cNvSpPr/>
      </dsp:nvSpPr>
      <dsp:spPr>
        <a:xfrm rot="5400000">
          <a:off x="-166425" y="1129929"/>
          <a:ext cx="1109500" cy="77665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400" kern="1200" dirty="0"/>
        </a:p>
      </dsp:txBody>
      <dsp:txXfrm rot="-5400000">
        <a:off x="0" y="1351829"/>
        <a:ext cx="776650" cy="332850"/>
      </dsp:txXfrm>
    </dsp:sp>
    <dsp:sp modelId="{0227CDE2-642F-48D2-A3F0-F1943ADF0C3C}">
      <dsp:nvSpPr>
        <dsp:cNvPr id="0" name=""/>
        <dsp:cNvSpPr/>
      </dsp:nvSpPr>
      <dsp:spPr>
        <a:xfrm rot="5400000">
          <a:off x="3925844" y="-2185689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9 ذو القعدة 1446 هـ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7 مايو 2025 م</a:t>
          </a:r>
        </a:p>
      </dsp:txBody>
      <dsp:txXfrm rot="-5400000">
        <a:off x="776651" y="998709"/>
        <a:ext cx="6984357" cy="650765"/>
      </dsp:txXfrm>
    </dsp:sp>
    <dsp:sp modelId="{D3CD7861-DA0B-4D0B-A6A0-D8937864F2E2}">
      <dsp:nvSpPr>
        <dsp:cNvPr id="0" name=""/>
        <dsp:cNvSpPr/>
      </dsp:nvSpPr>
      <dsp:spPr>
        <a:xfrm rot="5400000">
          <a:off x="-166425" y="2090745"/>
          <a:ext cx="1109500" cy="77665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0" y="2312645"/>
        <a:ext cx="776650" cy="332850"/>
      </dsp:txXfrm>
    </dsp:sp>
    <dsp:sp modelId="{FC582EC9-2F6C-4619-9124-6C091B34862F}">
      <dsp:nvSpPr>
        <dsp:cNvPr id="0" name=""/>
        <dsp:cNvSpPr/>
      </dsp:nvSpPr>
      <dsp:spPr>
        <a:xfrm rot="5400000">
          <a:off x="3925844" y="-1224873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عدد المستفيدين : 40</a:t>
          </a:r>
        </a:p>
      </dsp:txBody>
      <dsp:txXfrm rot="-5400000">
        <a:off x="776651" y="1959525"/>
        <a:ext cx="6984357" cy="650765"/>
      </dsp:txXfrm>
    </dsp:sp>
    <dsp:sp modelId="{1283B3D7-731F-482E-9E60-B7D258C6EE07}">
      <dsp:nvSpPr>
        <dsp:cNvPr id="0" name=""/>
        <dsp:cNvSpPr/>
      </dsp:nvSpPr>
      <dsp:spPr>
        <a:xfrm rot="5400000">
          <a:off x="-166425" y="3051562"/>
          <a:ext cx="1109500" cy="77665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0" y="3273462"/>
        <a:ext cx="776650" cy="332850"/>
      </dsp:txXfrm>
    </dsp:sp>
    <dsp:sp modelId="{03F419E1-E9E7-48D9-8D5D-B258554896C5}">
      <dsp:nvSpPr>
        <dsp:cNvPr id="0" name=""/>
        <dsp:cNvSpPr/>
      </dsp:nvSpPr>
      <dsp:spPr>
        <a:xfrm rot="5400000">
          <a:off x="3925844" y="-264056"/>
          <a:ext cx="721175" cy="7019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/>
            <a:t>مكان التنفيذ : مدرسة الجبيل الابتدائية وبرنامج التربية الفكرية .</a:t>
          </a:r>
        </a:p>
      </dsp:txBody>
      <dsp:txXfrm rot="-5400000">
        <a:off x="776651" y="2920342"/>
        <a:ext cx="6984357" cy="650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250119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22268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062126" y="3428998"/>
            <a:ext cx="5518066" cy="2268559"/>
          </a:xfrm>
        </p:spPr>
        <p:txBody>
          <a:bodyPr anchor="t">
            <a:normAutofit/>
          </a:bodyPr>
          <a:lstStyle>
            <a:lvl1pPr algn="l" rtl="1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062126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AB3A824-1A51-4B26-AD58-A6D8E14F6C04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 rIns="45720"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5850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958212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6101" y="808056"/>
            <a:ext cx="795409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1621861" y="2052116"/>
            <a:ext cx="7796540" cy="399782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857E33E-8B18-4087-B112-809917729534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1439223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H="1">
            <a:off x="1626101" y="805818"/>
            <a:ext cx="1326519" cy="5244126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3116346" y="970410"/>
            <a:ext cx="6466903" cy="5079534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3FFE419-2371-464F-8239-3959401C3561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1861" y="2052116"/>
            <a:ext cx="7796540" cy="3997828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7D162C4-EDD9-4389-A98B-B87ECEA2A816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581421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584521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3147254"/>
            <a:ext cx="7956560" cy="1424746"/>
          </a:xfrm>
        </p:spPr>
        <p:txBody>
          <a:bodyPr anchor="t">
            <a:normAutofit/>
          </a:bodyPr>
          <a:lstStyle>
            <a:lvl1pPr algn="l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6101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E5059C3-6A89-4494-99FF-5A4D6FFD50EB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1143" y="805817"/>
            <a:ext cx="7950984" cy="1081705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5694666" y="2052116"/>
            <a:ext cx="3891960" cy="399782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631142" y="2052114"/>
            <a:ext cx="3894222" cy="399782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CA954B2F-12DE-47F5-8894-472B206D2E1E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58019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9582714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805818"/>
            <a:ext cx="7956560" cy="1078348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5686248" y="2052115"/>
            <a:ext cx="3896467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5689092" y="2851331"/>
            <a:ext cx="3893623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625568" y="2052115"/>
            <a:ext cx="3899798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1625567" y="2851331"/>
            <a:ext cx="3899798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F30E46F-7819-4ACF-B48B-48222C2ACC88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1FAF3416-4057-4DAA-829D-4CA07428D088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8019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21D9284-D300-4297-87F7-E791DCC15DB1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0222210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557316" y="1282451"/>
            <a:ext cx="2664361" cy="1903241"/>
          </a:xfrm>
        </p:spPr>
        <p:txBody>
          <a:bodyPr anchor="b">
            <a:normAutofit/>
          </a:bodyPr>
          <a:lstStyle>
            <a:lvl1pPr algn="r" rtl="1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5568" y="805818"/>
            <a:ext cx="5446278" cy="524412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557317" y="3186154"/>
            <a:ext cx="2664361" cy="2386397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7D525BB-DA17-4BA0-B3C8-3AC3ABC827E6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flipH="1">
            <a:off x="815204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 rtl="1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0221678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6249773" y="1282452"/>
            <a:ext cx="3970986" cy="1900473"/>
          </a:xfrm>
        </p:spPr>
        <p:txBody>
          <a:bodyPr anchor="b">
            <a:normAutofit/>
          </a:bodyPr>
          <a:lstStyle>
            <a:lvl1pPr algn="r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6249804" y="3182928"/>
            <a:ext cx="3971874" cy="2386394"/>
          </a:xfrm>
        </p:spPr>
        <p:txBody>
          <a:bodyPr>
            <a:normAutofit/>
          </a:bodyPr>
          <a:lstStyle>
            <a:lvl1pPr marL="0" indent="0" algn="r" rtl="1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B16C4C9A-3960-41CF-A4E9-2A8FB932454B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11227826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1861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 flipH="1">
            <a:off x="10339336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 flipH="1">
            <a:off x="8543778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1396866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118423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8780D1-0850-4292-98A7-8EFC5A9E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062126" y="3017937"/>
            <a:ext cx="5518066" cy="2268559"/>
          </a:xfrm>
        </p:spPr>
        <p:txBody>
          <a:bodyPr/>
          <a:lstStyle/>
          <a:p>
            <a:pPr algn="r"/>
            <a:r>
              <a:rPr lang="ar-SA" dirty="0"/>
              <a:t>مجتمع مترابط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8715640-6C4A-465C-8C40-8B13BF544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807037" y="5707608"/>
            <a:ext cx="5357600" cy="116021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ar-SA" dirty="0"/>
              <a:t>جمعية التنمية الأهلية بالقارة</a:t>
            </a:r>
          </a:p>
          <a:p>
            <a:pPr algn="r">
              <a:lnSpc>
                <a:spcPct val="100000"/>
              </a:lnSpc>
            </a:pPr>
            <a:r>
              <a:rPr lang="ar-SA" dirty="0"/>
              <a:t>2025</a:t>
            </a:r>
          </a:p>
        </p:txBody>
      </p:sp>
      <p:pic>
        <p:nvPicPr>
          <p:cNvPr id="1026" name="Picture 2" descr="جمعية التنمية الأهلية بالقارة - المملكة العربية السعودية">
            <a:extLst>
              <a:ext uri="{FF2B5EF4-FFF2-40B4-BE49-F238E27FC236}">
                <a16:creationId xmlns:a16="http://schemas.microsoft.com/office/drawing/2014/main" id="{CFE7133B-6AA7-40F5-AC36-CE727055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5" y="469783"/>
            <a:ext cx="2848821" cy="2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D61333-F197-43C0-B665-2BC18003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32547" y="6319385"/>
            <a:ext cx="7958331" cy="1077229"/>
          </a:xfrm>
        </p:spPr>
        <p:txBody>
          <a:bodyPr>
            <a:normAutofit/>
          </a:bodyPr>
          <a:lstStyle/>
          <a:p>
            <a:pPr algn="r"/>
            <a:r>
              <a:rPr lang="ar-SA" sz="1600" dirty="0"/>
              <a:t>جمعية التنمية الأهلية بالقارة </a:t>
            </a:r>
            <a:br>
              <a:rPr lang="ar-SA" sz="1600" dirty="0"/>
            </a:br>
            <a:r>
              <a:rPr lang="en-US" sz="1600" dirty="0"/>
              <a:t>2025</a:t>
            </a:r>
            <a:endParaRPr lang="ar-SA" sz="1600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02385CD6-813F-4C65-A6F1-570D6B004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76631"/>
              </p:ext>
            </p:extLst>
          </p:nvPr>
        </p:nvGraphicFramePr>
        <p:xfrm>
          <a:off x="1832150" y="1347963"/>
          <a:ext cx="7796213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54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9785F9-71FE-4005-9B49-A7E071F76A5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244356" y="1031846"/>
            <a:ext cx="8948278" cy="4959375"/>
          </a:xfrm>
        </p:spPr>
        <p:txBody>
          <a:bodyPr>
            <a:noAutofit/>
          </a:bodyPr>
          <a:lstStyle/>
          <a:p>
            <a:r>
              <a:rPr lang="ar-SA" sz="1800" b="1" i="0" dirty="0">
                <a:effectLst/>
                <a:latin typeface="inherit"/>
              </a:rPr>
              <a:t>في إطار تعزيز قيم التعاون والتكافل المجتمعي أقيم برنامج بعنوان "مجتمع مترابط" قدمه الأستاذ ياسر الشايب بالتعاون مع مدرسة الجبيل الابتدائية وبرنامج التربية الفكرية ، ومدرسة متوسطة الجبيل ، وذلك يوم الاربعاء الموافق 9 ذو القعدة 1446هـ ، 7 مايو 2025 ، بهدف تعزيز مفهوم الترابط المجتمعي بين أفراده.</a:t>
            </a:r>
            <a:br>
              <a:rPr lang="ar-SA" sz="1800" dirty="0"/>
            </a:br>
            <a:br>
              <a:rPr lang="ar-SA" sz="1800" dirty="0"/>
            </a:br>
            <a:r>
              <a:rPr lang="ar-SA" sz="1800" b="1" i="0" dirty="0">
                <a:effectLst/>
                <a:latin typeface="inherit"/>
              </a:rPr>
              <a:t>تناول البرنامج أهم المحاور التالية :</a:t>
            </a:r>
            <a:br>
              <a:rPr lang="ar-SA" sz="1800" dirty="0"/>
            </a:br>
            <a:r>
              <a:rPr lang="ar-SA" sz="1800" b="1" i="0" dirty="0">
                <a:effectLst/>
                <a:latin typeface="inherit"/>
              </a:rPr>
              <a:t>- الترابط في الإسلام: إبراز أهمية التكافل والتعاون بين أفراد المجتمع كما دعا إليه الدين الإسلامي.</a:t>
            </a:r>
            <a:br>
              <a:rPr lang="ar-SA" sz="1800" dirty="0"/>
            </a:br>
            <a:r>
              <a:rPr lang="ar-SA" sz="1800" b="1" i="0" dirty="0">
                <a:effectLst/>
                <a:latin typeface="inherit"/>
              </a:rPr>
              <a:t>- أهداف الترابط: بناء مجتمع متماسك، وتقليل المشكلات الاجتماعية، وتعزيز الشعور بالمسؤولية والانتماء.</a:t>
            </a:r>
            <a:br>
              <a:rPr lang="ar-SA" sz="1800" dirty="0"/>
            </a:br>
            <a:r>
              <a:rPr lang="ar-SA" sz="1800" b="1" i="0" dirty="0">
                <a:effectLst/>
                <a:latin typeface="inherit"/>
              </a:rPr>
              <a:t>- آثاره الإيجابية: تقوية العلاقات، دعم الفئات المحتاجة، وتحسين جودة الحياة.- التطوع كوسيلة لتعزيز الترابط: دعوة للمبادرة بالأعمال التطوعية لخدمة المجتمع.</a:t>
            </a:r>
            <a:br>
              <a:rPr lang="ar-SA" sz="1800" dirty="0"/>
            </a:br>
            <a:r>
              <a:rPr lang="ar-SA" sz="1800" b="1" i="0" dirty="0">
                <a:effectLst/>
                <a:latin typeface="inherit"/>
              </a:rPr>
              <a:t>- جهات مقترحة للتعاون: الجمعيات الخيرية، المراكز الاجتماعية، دور الرعاية، المدارس، والبلديات.</a:t>
            </a:r>
            <a:br>
              <a:rPr lang="ar-SA" sz="1800" dirty="0"/>
            </a:br>
            <a:r>
              <a:rPr lang="ar-SA" sz="1800" b="1" i="0" dirty="0">
                <a:effectLst/>
                <a:latin typeface="inherit"/>
              </a:rPr>
              <a:t>شهدت الفعالية تفاعلًا كبيرًا من الطلاب والمعلمين، واختُتمت بنقاشات بنّاءة حول دور الفرد في خدمة المجتمع.</a:t>
            </a:r>
            <a:endParaRPr lang="ar-SA" sz="1800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CB62C5B9-9178-4DC7-9B51-D63586E2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232547" y="6319385"/>
            <a:ext cx="7958331" cy="1077229"/>
          </a:xfrm>
        </p:spPr>
        <p:txBody>
          <a:bodyPr>
            <a:normAutofit/>
          </a:bodyPr>
          <a:lstStyle/>
          <a:p>
            <a:pPr algn="r"/>
            <a:r>
              <a:rPr lang="ar-SA" sz="1600" dirty="0"/>
              <a:t>جمعية التنمية الأهلية بالقارة </a:t>
            </a:r>
            <a:br>
              <a:rPr lang="ar-SA" sz="1600" dirty="0"/>
            </a:br>
            <a:r>
              <a:rPr lang="en-US" sz="1600" dirty="0"/>
              <a:t>2025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66724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82E154-A9FA-4A5C-81BE-623FADD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865141" y="1751861"/>
            <a:ext cx="5726230" cy="905212"/>
          </a:xfrm>
        </p:spPr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D266DFB-553B-4F48-8C7F-BC8268E8B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113" y="1448559"/>
            <a:ext cx="2674698" cy="2006024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FCBC4D-1F11-4CE8-8E9D-8C5ADF9E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18" y="3523355"/>
            <a:ext cx="2663569" cy="199767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9C3449C-FCAC-4051-BBB2-8991FDB0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335" y="3533449"/>
            <a:ext cx="2674698" cy="200602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1D574D2-9A24-44B7-839B-D3179F74E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518" y="1464539"/>
            <a:ext cx="2674698" cy="200602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FB82A8F-356D-46A3-89B0-79082C385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281" y="3548906"/>
            <a:ext cx="1486633" cy="198217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F82E8B0-FECE-40FD-B55D-C466A8FC3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9708" y="1480277"/>
            <a:ext cx="1486633" cy="19821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3497759-0AC0-4143-9AE2-208C9D44D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539" y="1461006"/>
            <a:ext cx="2006023" cy="200602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ED16C00-589D-4214-9D8D-BCDF3A697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539" y="3519183"/>
            <a:ext cx="2006023" cy="2006023"/>
          </a:xfrm>
          <a:prstGeom prst="rect">
            <a:avLst/>
          </a:prstGeom>
        </p:spPr>
      </p:pic>
      <p:sp>
        <p:nvSpPr>
          <p:cNvPr id="25" name="عنوان 1">
            <a:extLst>
              <a:ext uri="{FF2B5EF4-FFF2-40B4-BE49-F238E27FC236}">
                <a16:creationId xmlns:a16="http://schemas.microsoft.com/office/drawing/2014/main" id="{27168582-F2F3-419B-A0BB-ED40FCCFD4C6}"/>
              </a:ext>
            </a:extLst>
          </p:cNvPr>
          <p:cNvSpPr txBox="1">
            <a:spLocks/>
          </p:cNvSpPr>
          <p:nvPr/>
        </p:nvSpPr>
        <p:spPr>
          <a:xfrm flipH="1">
            <a:off x="3232547" y="6319385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600"/>
              <a:t>جمعية التنمية الأهلية بالقارة </a:t>
            </a:r>
            <a:br>
              <a:rPr lang="ar-SA" sz="1600"/>
            </a:br>
            <a:r>
              <a:rPr lang="en-US" sz="1600"/>
              <a:t>2025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151920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gt.TF16401375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t.TF16401375" id="{88C267F7-6748-4E8F-92B9-FDCF5D67106B}" vid="{56E2D7BD-A11A-4715-B839-AB854459E2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{56000FFD-ABFD-4A23-A962-D24DF3A61971}tf16401375_win32</Template>
  <TotalTime>19</TotalTime>
  <Words>213</Words>
  <Application>Microsoft Office PowerPoint</Application>
  <PresentationFormat>شاشة عريضة</PresentationFormat>
  <Paragraphs>12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Arial</vt:lpstr>
      <vt:lpstr>inherit</vt:lpstr>
      <vt:lpstr>MS Shell Dlg 2</vt:lpstr>
      <vt:lpstr>Wingdings</vt:lpstr>
      <vt:lpstr>Wingdings 3</vt:lpstr>
      <vt:lpstr>tgt.TF16401375</vt:lpstr>
      <vt:lpstr>مجتمع مترابط</vt:lpstr>
      <vt:lpstr>جمعية التنمية الأهلية بالقارة  2025</vt:lpstr>
      <vt:lpstr>جمعية التنمية الأهلية بالقارة  2025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مجتمع مترابط</dc:title>
  <dc:creator>JAVA</dc:creator>
  <cp:lastModifiedBy>JAVA</cp:lastModifiedBy>
  <cp:revision>1</cp:revision>
  <dcterms:created xsi:type="dcterms:W3CDTF">2025-05-08T06:41:33Z</dcterms:created>
  <dcterms:modified xsi:type="dcterms:W3CDTF">2025-05-08T07:01:18Z</dcterms:modified>
</cp:coreProperties>
</file>